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3.jpg" ContentType="image/jpg"/>
  <Override PartName="/ppt/media/image24.jpg" ContentType="image/jpg"/>
  <Override PartName="/ppt/notesSlides/notesSlide1.xml" ContentType="application/vnd.openxmlformats-officedocument.presentationml.notesSlide+xml"/>
  <Override PartName="/ppt/media/image26.jpg" ContentType="image/jpg"/>
  <Override PartName="/ppt/notesSlides/notesSlide2.xml" ContentType="application/vnd.openxmlformats-officedocument.presentationml.notesSlide+xml"/>
  <Override PartName="/ppt/media/image27.jpg" ContentType="image/jpg"/>
  <Override PartName="/ppt/media/image28.jpg" ContentType="image/jpg"/>
  <Override PartName="/ppt/notesSlides/notesSlide3.xml" ContentType="application/vnd.openxmlformats-officedocument.presentationml.notesSlide+xml"/>
  <Override PartName="/ppt/media/image31.jpg" ContentType="image/jp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  <p:sldMasterId id="2147483691" r:id="rId2"/>
  </p:sldMasterIdLst>
  <p:notesMasterIdLst>
    <p:notesMasterId r:id="rId49"/>
  </p:notesMasterIdLst>
  <p:sldIdLst>
    <p:sldId id="256" r:id="rId3"/>
    <p:sldId id="381" r:id="rId4"/>
    <p:sldId id="257" r:id="rId5"/>
    <p:sldId id="280" r:id="rId6"/>
    <p:sldId id="365" r:id="rId7"/>
    <p:sldId id="366" r:id="rId8"/>
    <p:sldId id="367" r:id="rId9"/>
    <p:sldId id="259" r:id="rId10"/>
    <p:sldId id="261" r:id="rId11"/>
    <p:sldId id="379" r:id="rId12"/>
    <p:sldId id="271" r:id="rId13"/>
    <p:sldId id="260" r:id="rId14"/>
    <p:sldId id="380" r:id="rId15"/>
    <p:sldId id="291" r:id="rId16"/>
    <p:sldId id="292" r:id="rId17"/>
    <p:sldId id="281" r:id="rId18"/>
    <p:sldId id="334" r:id="rId19"/>
    <p:sldId id="325" r:id="rId20"/>
    <p:sldId id="326" r:id="rId21"/>
    <p:sldId id="368" r:id="rId22"/>
    <p:sldId id="369" r:id="rId23"/>
    <p:sldId id="327" r:id="rId24"/>
    <p:sldId id="263" r:id="rId25"/>
    <p:sldId id="333" r:id="rId26"/>
    <p:sldId id="370" r:id="rId27"/>
    <p:sldId id="371" r:id="rId28"/>
    <p:sldId id="372" r:id="rId29"/>
    <p:sldId id="373" r:id="rId30"/>
    <p:sldId id="374" r:id="rId31"/>
    <p:sldId id="375" r:id="rId32"/>
    <p:sldId id="265" r:id="rId33"/>
    <p:sldId id="377" r:id="rId34"/>
    <p:sldId id="376" r:id="rId35"/>
    <p:sldId id="282" r:id="rId36"/>
    <p:sldId id="288" r:id="rId37"/>
    <p:sldId id="382" r:id="rId38"/>
    <p:sldId id="383" r:id="rId39"/>
    <p:sldId id="363" r:id="rId40"/>
    <p:sldId id="364" r:id="rId41"/>
    <p:sldId id="359" r:id="rId42"/>
    <p:sldId id="284" r:id="rId43"/>
    <p:sldId id="273" r:id="rId44"/>
    <p:sldId id="268" r:id="rId45"/>
    <p:sldId id="274" r:id="rId46"/>
    <p:sldId id="275" r:id="rId47"/>
    <p:sldId id="276" r:id="rId4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9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svg"/><Relationship Id="rId1" Type="http://schemas.openxmlformats.org/officeDocument/2006/relationships/image" Target="../media/image14.png"/><Relationship Id="rId6" Type="http://schemas.openxmlformats.org/officeDocument/2006/relationships/image" Target="../media/image15.sv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svg"/><Relationship Id="rId1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svg"/><Relationship Id="rId1" Type="http://schemas.openxmlformats.org/officeDocument/2006/relationships/image" Target="../media/image14.png"/><Relationship Id="rId6" Type="http://schemas.openxmlformats.org/officeDocument/2006/relationships/image" Target="../media/image15.sv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4.svg"/><Relationship Id="rId1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7A44D-FC93-450E-98F4-D18C9F0D8D4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D90ACED-DBCE-472F-AB1F-8D55C688CC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baseline="0"/>
            <a:t>Des cours en effectifs réduits </a:t>
          </a:r>
          <a:endParaRPr lang="en-US"/>
        </a:p>
      </dgm:t>
    </dgm:pt>
    <dgm:pt modelId="{E7AF81B9-1185-40F3-BB8C-6C6011441ADE}" type="parTrans" cxnId="{0A31AAFF-FC32-400C-97E7-5815874313C0}">
      <dgm:prSet/>
      <dgm:spPr/>
      <dgm:t>
        <a:bodyPr/>
        <a:lstStyle/>
        <a:p>
          <a:endParaRPr lang="en-US"/>
        </a:p>
      </dgm:t>
    </dgm:pt>
    <dgm:pt modelId="{498B25C6-F5A9-4B69-B97A-7809253BC3D7}" type="sibTrans" cxnId="{0A31AAFF-FC32-400C-97E7-5815874313C0}">
      <dgm:prSet/>
      <dgm:spPr/>
      <dgm:t>
        <a:bodyPr/>
        <a:lstStyle/>
        <a:p>
          <a:endParaRPr lang="en-US"/>
        </a:p>
      </dgm:t>
    </dgm:pt>
    <dgm:pt modelId="{41CE4600-9B02-4E8F-9AA2-B53A31EE0D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baseline="0"/>
            <a:t>Des ateliers de conversation en anglais pour pratiquer la langue </a:t>
          </a:r>
          <a:endParaRPr lang="en-US"/>
        </a:p>
      </dgm:t>
    </dgm:pt>
    <dgm:pt modelId="{D0F8A026-3B4C-4EB5-8D52-371F37B34B7A}" type="parTrans" cxnId="{92CFDEBC-D60C-482D-8254-420FF9E700C1}">
      <dgm:prSet/>
      <dgm:spPr/>
      <dgm:t>
        <a:bodyPr/>
        <a:lstStyle/>
        <a:p>
          <a:endParaRPr lang="en-US"/>
        </a:p>
      </dgm:t>
    </dgm:pt>
    <dgm:pt modelId="{D2B7E49F-CA82-42D4-87BB-01AFF7EF54F3}" type="sibTrans" cxnId="{92CFDEBC-D60C-482D-8254-420FF9E700C1}">
      <dgm:prSet/>
      <dgm:spPr/>
      <dgm:t>
        <a:bodyPr/>
        <a:lstStyle/>
        <a:p>
          <a:endParaRPr lang="en-US"/>
        </a:p>
      </dgm:t>
    </dgm:pt>
    <dgm:pt modelId="{243CAF04-E048-45F1-9B9E-9AEE78AFEBF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baseline="0"/>
            <a:t>avec des enseignants anglophones</a:t>
          </a:r>
          <a:endParaRPr lang="en-US"/>
        </a:p>
      </dgm:t>
    </dgm:pt>
    <dgm:pt modelId="{5CADA190-AF86-4276-B82F-F7BBC8E0BF4F}" type="parTrans" cxnId="{D440571F-AC02-47B3-9BA0-177E88C56B50}">
      <dgm:prSet/>
      <dgm:spPr/>
      <dgm:t>
        <a:bodyPr/>
        <a:lstStyle/>
        <a:p>
          <a:endParaRPr lang="en-US"/>
        </a:p>
      </dgm:t>
    </dgm:pt>
    <dgm:pt modelId="{036ADFB3-DB9C-4446-B3BD-1249C4C9C2B0}" type="sibTrans" cxnId="{D440571F-AC02-47B3-9BA0-177E88C56B50}">
      <dgm:prSet/>
      <dgm:spPr/>
      <dgm:t>
        <a:bodyPr/>
        <a:lstStyle/>
        <a:p>
          <a:endParaRPr lang="en-US"/>
        </a:p>
      </dgm:t>
    </dgm:pt>
    <dgm:pt modelId="{CFF4134F-B2C5-4289-9BF6-8B61380296FA}" type="pres">
      <dgm:prSet presAssocID="{9777A44D-FC93-450E-98F4-D18C9F0D8D4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E68D0D3-6C1A-4DC5-9E9B-7120F46E9074}" type="pres">
      <dgm:prSet presAssocID="{7D90ACED-DBCE-472F-AB1F-8D55C688CCB8}" presName="compNode" presStyleCnt="0"/>
      <dgm:spPr/>
    </dgm:pt>
    <dgm:pt modelId="{4DFAEE00-71E6-47AB-82CC-05452D425597}" type="pres">
      <dgm:prSet presAssocID="{7D90ACED-DBCE-472F-AB1F-8D55C688CCB8}" presName="iconBgRect" presStyleLbl="bgShp" presStyleIdx="0" presStyleCnt="3"/>
      <dgm:spPr/>
    </dgm:pt>
    <dgm:pt modelId="{4A94CF3F-AAED-4486-A966-DB9AB1C1BA98}" type="pres">
      <dgm:prSet presAssocID="{7D90ACED-DBCE-472F-AB1F-8D55C688CCB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tilisateurs"/>
        </a:ext>
      </dgm:extLst>
    </dgm:pt>
    <dgm:pt modelId="{C6097FB1-1FB7-44FF-8A4E-FAED89EDD8FC}" type="pres">
      <dgm:prSet presAssocID="{7D90ACED-DBCE-472F-AB1F-8D55C688CCB8}" presName="spaceRect" presStyleCnt="0"/>
      <dgm:spPr/>
    </dgm:pt>
    <dgm:pt modelId="{D8FB69D7-DE12-4001-8F1F-C3D0A574E041}" type="pres">
      <dgm:prSet presAssocID="{7D90ACED-DBCE-472F-AB1F-8D55C688CCB8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CDC573EB-6C37-40A7-BF5E-80AE90AC3453}" type="pres">
      <dgm:prSet presAssocID="{498B25C6-F5A9-4B69-B97A-7809253BC3D7}" presName="sibTrans" presStyleCnt="0"/>
      <dgm:spPr/>
    </dgm:pt>
    <dgm:pt modelId="{A81C6BEF-7450-4E4A-8C9A-68168867D9B2}" type="pres">
      <dgm:prSet presAssocID="{41CE4600-9B02-4E8F-9AA2-B53A31EE0D9D}" presName="compNode" presStyleCnt="0"/>
      <dgm:spPr/>
    </dgm:pt>
    <dgm:pt modelId="{292E8355-7C9C-4C50-88C7-8B708E05327D}" type="pres">
      <dgm:prSet presAssocID="{41CE4600-9B02-4E8F-9AA2-B53A31EE0D9D}" presName="iconBgRect" presStyleLbl="bgShp" presStyleIdx="1" presStyleCnt="3"/>
      <dgm:spPr/>
    </dgm:pt>
    <dgm:pt modelId="{59A0164E-2EF8-41B4-8194-7782E9304F78}" type="pres">
      <dgm:prSet presAssocID="{41CE4600-9B02-4E8F-9AA2-B53A31EE0D9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1CFAA0D-0F37-46F2-B08C-E9EC87FD99F8}" type="pres">
      <dgm:prSet presAssocID="{41CE4600-9B02-4E8F-9AA2-B53A31EE0D9D}" presName="spaceRect" presStyleCnt="0"/>
      <dgm:spPr/>
    </dgm:pt>
    <dgm:pt modelId="{9C2D65FD-ADE1-4EEF-A747-9C966EAC9E25}" type="pres">
      <dgm:prSet presAssocID="{41CE4600-9B02-4E8F-9AA2-B53A31EE0D9D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88C99574-8120-4783-9AAC-05616239C57A}" type="pres">
      <dgm:prSet presAssocID="{D2B7E49F-CA82-42D4-87BB-01AFF7EF54F3}" presName="sibTrans" presStyleCnt="0"/>
      <dgm:spPr/>
    </dgm:pt>
    <dgm:pt modelId="{1AA3F9F0-D25C-4AEA-A489-6C69DA5112EA}" type="pres">
      <dgm:prSet presAssocID="{243CAF04-E048-45F1-9B9E-9AEE78AFEBFE}" presName="compNode" presStyleCnt="0"/>
      <dgm:spPr/>
    </dgm:pt>
    <dgm:pt modelId="{D3CFFDD7-2FF2-4D70-A7BB-A8C96E586F63}" type="pres">
      <dgm:prSet presAssocID="{243CAF04-E048-45F1-9B9E-9AEE78AFEBFE}" presName="iconBgRect" presStyleLbl="bgShp" presStyleIdx="2" presStyleCnt="3"/>
      <dgm:spPr/>
    </dgm:pt>
    <dgm:pt modelId="{2D74E8E9-F9B7-4F8F-B25C-981861925DEB}" type="pres">
      <dgm:prSet presAssocID="{243CAF04-E048-45F1-9B9E-9AEE78AFEBF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égaphone"/>
        </a:ext>
      </dgm:extLst>
    </dgm:pt>
    <dgm:pt modelId="{D540F32D-5451-4FD3-8A8B-A0993E8E6466}" type="pres">
      <dgm:prSet presAssocID="{243CAF04-E048-45F1-9B9E-9AEE78AFEBFE}" presName="spaceRect" presStyleCnt="0"/>
      <dgm:spPr/>
    </dgm:pt>
    <dgm:pt modelId="{42D1AB17-4D30-4E88-8291-57617E499AAF}" type="pres">
      <dgm:prSet presAssocID="{243CAF04-E048-45F1-9B9E-9AEE78AFEBFE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2CFDEBC-D60C-482D-8254-420FF9E700C1}" srcId="{9777A44D-FC93-450E-98F4-D18C9F0D8D4A}" destId="{41CE4600-9B02-4E8F-9AA2-B53A31EE0D9D}" srcOrd="1" destOrd="0" parTransId="{D0F8A026-3B4C-4EB5-8D52-371F37B34B7A}" sibTransId="{D2B7E49F-CA82-42D4-87BB-01AFF7EF54F3}"/>
    <dgm:cxn modelId="{D440571F-AC02-47B3-9BA0-177E88C56B50}" srcId="{9777A44D-FC93-450E-98F4-D18C9F0D8D4A}" destId="{243CAF04-E048-45F1-9B9E-9AEE78AFEBFE}" srcOrd="2" destOrd="0" parTransId="{5CADA190-AF86-4276-B82F-F7BBC8E0BF4F}" sibTransId="{036ADFB3-DB9C-4446-B3BD-1249C4C9C2B0}"/>
    <dgm:cxn modelId="{FBEB67FC-532D-48B6-8181-407D3E7A7A48}" type="presOf" srcId="{41CE4600-9B02-4E8F-9AA2-B53A31EE0D9D}" destId="{9C2D65FD-ADE1-4EEF-A747-9C966EAC9E25}" srcOrd="0" destOrd="0" presId="urn:microsoft.com/office/officeart/2018/5/layout/IconCircleLabelList"/>
    <dgm:cxn modelId="{F7245149-47C6-4516-A960-67B9A0EB078A}" type="presOf" srcId="{9777A44D-FC93-450E-98F4-D18C9F0D8D4A}" destId="{CFF4134F-B2C5-4289-9BF6-8B61380296FA}" srcOrd="0" destOrd="0" presId="urn:microsoft.com/office/officeart/2018/5/layout/IconCircleLabelList"/>
    <dgm:cxn modelId="{0A31AAFF-FC32-400C-97E7-5815874313C0}" srcId="{9777A44D-FC93-450E-98F4-D18C9F0D8D4A}" destId="{7D90ACED-DBCE-472F-AB1F-8D55C688CCB8}" srcOrd="0" destOrd="0" parTransId="{E7AF81B9-1185-40F3-BB8C-6C6011441ADE}" sibTransId="{498B25C6-F5A9-4B69-B97A-7809253BC3D7}"/>
    <dgm:cxn modelId="{81637ABB-528D-493D-9149-5C5A100142BF}" type="presOf" srcId="{7D90ACED-DBCE-472F-AB1F-8D55C688CCB8}" destId="{D8FB69D7-DE12-4001-8F1F-C3D0A574E041}" srcOrd="0" destOrd="0" presId="urn:microsoft.com/office/officeart/2018/5/layout/IconCircleLabelList"/>
    <dgm:cxn modelId="{5777C159-2158-435F-A3E8-F170E9025B20}" type="presOf" srcId="{243CAF04-E048-45F1-9B9E-9AEE78AFEBFE}" destId="{42D1AB17-4D30-4E88-8291-57617E499AAF}" srcOrd="0" destOrd="0" presId="urn:microsoft.com/office/officeart/2018/5/layout/IconCircleLabelList"/>
    <dgm:cxn modelId="{A49769EB-2589-4174-9613-749CD57F2AA7}" type="presParOf" srcId="{CFF4134F-B2C5-4289-9BF6-8B61380296FA}" destId="{BE68D0D3-6C1A-4DC5-9E9B-7120F46E9074}" srcOrd="0" destOrd="0" presId="urn:microsoft.com/office/officeart/2018/5/layout/IconCircleLabelList"/>
    <dgm:cxn modelId="{DD14BCD4-A060-403C-A792-8ACB24B2F48C}" type="presParOf" srcId="{BE68D0D3-6C1A-4DC5-9E9B-7120F46E9074}" destId="{4DFAEE00-71E6-47AB-82CC-05452D425597}" srcOrd="0" destOrd="0" presId="urn:microsoft.com/office/officeart/2018/5/layout/IconCircleLabelList"/>
    <dgm:cxn modelId="{401CFAEC-D837-482C-B0BD-2D6032117410}" type="presParOf" srcId="{BE68D0D3-6C1A-4DC5-9E9B-7120F46E9074}" destId="{4A94CF3F-AAED-4486-A966-DB9AB1C1BA98}" srcOrd="1" destOrd="0" presId="urn:microsoft.com/office/officeart/2018/5/layout/IconCircleLabelList"/>
    <dgm:cxn modelId="{A4414A57-3AD3-461A-ADF2-E3D7C4A1DD49}" type="presParOf" srcId="{BE68D0D3-6C1A-4DC5-9E9B-7120F46E9074}" destId="{C6097FB1-1FB7-44FF-8A4E-FAED89EDD8FC}" srcOrd="2" destOrd="0" presId="urn:microsoft.com/office/officeart/2018/5/layout/IconCircleLabelList"/>
    <dgm:cxn modelId="{E2D32F8E-E18F-4F51-A8E2-57F772B66263}" type="presParOf" srcId="{BE68D0D3-6C1A-4DC5-9E9B-7120F46E9074}" destId="{D8FB69D7-DE12-4001-8F1F-C3D0A574E041}" srcOrd="3" destOrd="0" presId="urn:microsoft.com/office/officeart/2018/5/layout/IconCircleLabelList"/>
    <dgm:cxn modelId="{04080187-03FD-4320-A04C-76AD9552CA86}" type="presParOf" srcId="{CFF4134F-B2C5-4289-9BF6-8B61380296FA}" destId="{CDC573EB-6C37-40A7-BF5E-80AE90AC3453}" srcOrd="1" destOrd="0" presId="urn:microsoft.com/office/officeart/2018/5/layout/IconCircleLabelList"/>
    <dgm:cxn modelId="{F22C773B-0647-444D-BF8E-D8ED27B75668}" type="presParOf" srcId="{CFF4134F-B2C5-4289-9BF6-8B61380296FA}" destId="{A81C6BEF-7450-4E4A-8C9A-68168867D9B2}" srcOrd="2" destOrd="0" presId="urn:microsoft.com/office/officeart/2018/5/layout/IconCircleLabelList"/>
    <dgm:cxn modelId="{5F4DD056-1D80-4564-83C9-8E6DBAFA6672}" type="presParOf" srcId="{A81C6BEF-7450-4E4A-8C9A-68168867D9B2}" destId="{292E8355-7C9C-4C50-88C7-8B708E05327D}" srcOrd="0" destOrd="0" presId="urn:microsoft.com/office/officeart/2018/5/layout/IconCircleLabelList"/>
    <dgm:cxn modelId="{089F1B02-CA2E-4746-BD1C-2E3A0796740F}" type="presParOf" srcId="{A81C6BEF-7450-4E4A-8C9A-68168867D9B2}" destId="{59A0164E-2EF8-41B4-8194-7782E9304F78}" srcOrd="1" destOrd="0" presId="urn:microsoft.com/office/officeart/2018/5/layout/IconCircleLabelList"/>
    <dgm:cxn modelId="{364BADDB-5FD7-444B-A322-F9FFD0978A55}" type="presParOf" srcId="{A81C6BEF-7450-4E4A-8C9A-68168867D9B2}" destId="{01CFAA0D-0F37-46F2-B08C-E9EC87FD99F8}" srcOrd="2" destOrd="0" presId="urn:microsoft.com/office/officeart/2018/5/layout/IconCircleLabelList"/>
    <dgm:cxn modelId="{A607DB66-000F-4CBC-992C-9BA83451CFCC}" type="presParOf" srcId="{A81C6BEF-7450-4E4A-8C9A-68168867D9B2}" destId="{9C2D65FD-ADE1-4EEF-A747-9C966EAC9E25}" srcOrd="3" destOrd="0" presId="urn:microsoft.com/office/officeart/2018/5/layout/IconCircleLabelList"/>
    <dgm:cxn modelId="{B324A5BC-27FD-4EB4-9913-2A34F8C12893}" type="presParOf" srcId="{CFF4134F-B2C5-4289-9BF6-8B61380296FA}" destId="{88C99574-8120-4783-9AAC-05616239C57A}" srcOrd="3" destOrd="0" presId="urn:microsoft.com/office/officeart/2018/5/layout/IconCircleLabelList"/>
    <dgm:cxn modelId="{2B95AFD7-D8C5-4D61-A1F4-24653D297A12}" type="presParOf" srcId="{CFF4134F-B2C5-4289-9BF6-8B61380296FA}" destId="{1AA3F9F0-D25C-4AEA-A489-6C69DA5112EA}" srcOrd="4" destOrd="0" presId="urn:microsoft.com/office/officeart/2018/5/layout/IconCircleLabelList"/>
    <dgm:cxn modelId="{3C7A65EA-0BF8-458C-BF6D-E3CE0A9159FF}" type="presParOf" srcId="{1AA3F9F0-D25C-4AEA-A489-6C69DA5112EA}" destId="{D3CFFDD7-2FF2-4D70-A7BB-A8C96E586F63}" srcOrd="0" destOrd="0" presId="urn:microsoft.com/office/officeart/2018/5/layout/IconCircleLabelList"/>
    <dgm:cxn modelId="{9E59C0D5-8034-4517-80CC-145CEC393CFF}" type="presParOf" srcId="{1AA3F9F0-D25C-4AEA-A489-6C69DA5112EA}" destId="{2D74E8E9-F9B7-4F8F-B25C-981861925DEB}" srcOrd="1" destOrd="0" presId="urn:microsoft.com/office/officeart/2018/5/layout/IconCircleLabelList"/>
    <dgm:cxn modelId="{950F9B53-4381-4C49-B44E-814CC5FE4D6F}" type="presParOf" srcId="{1AA3F9F0-D25C-4AEA-A489-6C69DA5112EA}" destId="{D540F32D-5451-4FD3-8A8B-A0993E8E6466}" srcOrd="2" destOrd="0" presId="urn:microsoft.com/office/officeart/2018/5/layout/IconCircleLabelList"/>
    <dgm:cxn modelId="{589F8D43-1F39-41A0-AA66-2C7F28BBBC72}" type="presParOf" srcId="{1AA3F9F0-D25C-4AEA-A489-6C69DA5112EA}" destId="{42D1AB17-4D30-4E88-8291-57617E499AA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61DDEA-C6CC-4042-B6AB-97FCD4B52780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A4AD58-F8AE-4263-B987-F3A76E6A829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/>
            <a:t>Départ</a:t>
          </a:r>
          <a:endParaRPr lang="en-US" b="0" dirty="0"/>
        </a:p>
      </dgm:t>
    </dgm:pt>
    <dgm:pt modelId="{6FACA34D-EFBE-4AF3-9B02-BE3FBB1C800C}" type="parTrans" cxnId="{2FE33B7C-9F4F-4BEF-927E-44FA098941C2}">
      <dgm:prSet/>
      <dgm:spPr/>
      <dgm:t>
        <a:bodyPr/>
        <a:lstStyle/>
        <a:p>
          <a:endParaRPr lang="en-US"/>
        </a:p>
      </dgm:t>
    </dgm:pt>
    <dgm:pt modelId="{1E106AB5-4AD2-42A9-B81F-6DDCA30F127A}" type="sibTrans" cxnId="{2FE33B7C-9F4F-4BEF-927E-44FA098941C2}">
      <dgm:prSet/>
      <dgm:spPr/>
      <dgm:t>
        <a:bodyPr/>
        <a:lstStyle/>
        <a:p>
          <a:endParaRPr lang="en-US"/>
        </a:p>
      </dgm:t>
    </dgm:pt>
    <dgm:pt modelId="{1E7C2DE9-3C0F-4E11-87B0-3B40E245BE7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 smtClean="0"/>
            <a:t>Fin janvier – Début février 2027</a:t>
          </a:r>
          <a:endParaRPr lang="en-US" dirty="0"/>
        </a:p>
      </dgm:t>
    </dgm:pt>
    <dgm:pt modelId="{C67325C4-CA55-4BA2-85AC-D6812470AC0F}" type="parTrans" cxnId="{D84A7D84-D318-4730-A1C4-35A573B1DBA4}">
      <dgm:prSet/>
      <dgm:spPr/>
      <dgm:t>
        <a:bodyPr/>
        <a:lstStyle/>
        <a:p>
          <a:endParaRPr lang="en-US"/>
        </a:p>
      </dgm:t>
    </dgm:pt>
    <dgm:pt modelId="{5B52BD26-F095-42B1-97D8-FD1039119117}" type="sibTrans" cxnId="{D84A7D84-D318-4730-A1C4-35A573B1DBA4}">
      <dgm:prSet/>
      <dgm:spPr/>
      <dgm:t>
        <a:bodyPr/>
        <a:lstStyle/>
        <a:p>
          <a:endParaRPr lang="en-US"/>
        </a:p>
      </dgm:t>
    </dgm:pt>
    <dgm:pt modelId="{030476FE-F8C6-435B-BFD2-77BCC698C60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/>
            <a:t>Retour</a:t>
          </a:r>
          <a:endParaRPr lang="en-US" b="0" dirty="0"/>
        </a:p>
      </dgm:t>
    </dgm:pt>
    <dgm:pt modelId="{380DEEB2-D982-4D68-B398-6CB2A7A9D492}" type="parTrans" cxnId="{7AC6E5B3-1166-4038-9D34-A4B889820B1A}">
      <dgm:prSet/>
      <dgm:spPr/>
      <dgm:t>
        <a:bodyPr/>
        <a:lstStyle/>
        <a:p>
          <a:endParaRPr lang="en-US"/>
        </a:p>
      </dgm:t>
    </dgm:pt>
    <dgm:pt modelId="{76F21116-5FFF-4104-BB84-058E44EBD258}" type="sibTrans" cxnId="{7AC6E5B3-1166-4038-9D34-A4B889820B1A}">
      <dgm:prSet/>
      <dgm:spPr/>
      <dgm:t>
        <a:bodyPr/>
        <a:lstStyle/>
        <a:p>
          <a:endParaRPr lang="en-US"/>
        </a:p>
      </dgm:t>
    </dgm:pt>
    <dgm:pt modelId="{B9F48EDB-EA5A-4130-8A6F-CA3AA364B123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 smtClean="0"/>
            <a:t>Deux semaines après</a:t>
          </a:r>
          <a:endParaRPr lang="en-US" dirty="0"/>
        </a:p>
      </dgm:t>
    </dgm:pt>
    <dgm:pt modelId="{9EA117E8-A86A-42E6-AF67-A7FCB2EA5072}" type="parTrans" cxnId="{941172AD-66A6-4B62-8C35-A3157527D506}">
      <dgm:prSet/>
      <dgm:spPr/>
      <dgm:t>
        <a:bodyPr/>
        <a:lstStyle/>
        <a:p>
          <a:endParaRPr lang="en-US"/>
        </a:p>
      </dgm:t>
    </dgm:pt>
    <dgm:pt modelId="{3BAF05AD-1A9C-4893-8C4E-C812ED4C01B6}" type="sibTrans" cxnId="{941172AD-66A6-4B62-8C35-A3157527D506}">
      <dgm:prSet/>
      <dgm:spPr/>
      <dgm:t>
        <a:bodyPr/>
        <a:lstStyle/>
        <a:p>
          <a:endParaRPr lang="en-US"/>
        </a:p>
      </dgm:t>
    </dgm:pt>
    <dgm:pt modelId="{7EBD411A-EBE3-40C4-BC18-EE0D6027FDD6}" type="pres">
      <dgm:prSet presAssocID="{B661DDEA-C6CC-4042-B6AB-97FCD4B5278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C1D03D6-E03F-4570-8416-440EA58796DF}" type="pres">
      <dgm:prSet presAssocID="{F4A4AD58-F8AE-4263-B987-F3A76E6A829D}" presName="linNode" presStyleCnt="0"/>
      <dgm:spPr/>
    </dgm:pt>
    <dgm:pt modelId="{4A589EAE-850D-4991-9FC0-DB876975533E}" type="pres">
      <dgm:prSet presAssocID="{F4A4AD58-F8AE-4263-B987-F3A76E6A829D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467CC1-A058-4C94-AE5A-98D236AD285C}" type="pres">
      <dgm:prSet presAssocID="{F4A4AD58-F8AE-4263-B987-F3A76E6A829D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FCE7B6-E44F-4400-914D-AF34C07E8DC4}" type="pres">
      <dgm:prSet presAssocID="{1E106AB5-4AD2-42A9-B81F-6DDCA30F127A}" presName="sp" presStyleCnt="0"/>
      <dgm:spPr/>
    </dgm:pt>
    <dgm:pt modelId="{E93F5E71-E66F-4373-97A7-2A738E4B2228}" type="pres">
      <dgm:prSet presAssocID="{030476FE-F8C6-435B-BFD2-77BCC698C607}" presName="linNode" presStyleCnt="0"/>
      <dgm:spPr/>
    </dgm:pt>
    <dgm:pt modelId="{A3F87F2E-E427-40AC-831D-32B47BF74762}" type="pres">
      <dgm:prSet presAssocID="{030476FE-F8C6-435B-BFD2-77BCC698C60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36A464-C157-4437-92B7-59712C35928F}" type="pres">
      <dgm:prSet presAssocID="{030476FE-F8C6-435B-BFD2-77BCC698C60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8D404E8-E416-4973-BCEC-326E7BC2F83D}" type="presOf" srcId="{B9F48EDB-EA5A-4130-8A6F-CA3AA364B123}" destId="{3736A464-C157-4437-92B7-59712C35928F}" srcOrd="0" destOrd="0" presId="urn:microsoft.com/office/officeart/2005/8/layout/vList5"/>
    <dgm:cxn modelId="{941172AD-66A6-4B62-8C35-A3157527D506}" srcId="{030476FE-F8C6-435B-BFD2-77BCC698C607}" destId="{B9F48EDB-EA5A-4130-8A6F-CA3AA364B123}" srcOrd="0" destOrd="0" parTransId="{9EA117E8-A86A-42E6-AF67-A7FCB2EA5072}" sibTransId="{3BAF05AD-1A9C-4893-8C4E-C812ED4C01B6}"/>
    <dgm:cxn modelId="{2FE33B7C-9F4F-4BEF-927E-44FA098941C2}" srcId="{B661DDEA-C6CC-4042-B6AB-97FCD4B52780}" destId="{F4A4AD58-F8AE-4263-B987-F3A76E6A829D}" srcOrd="0" destOrd="0" parTransId="{6FACA34D-EFBE-4AF3-9B02-BE3FBB1C800C}" sibTransId="{1E106AB5-4AD2-42A9-B81F-6DDCA30F127A}"/>
    <dgm:cxn modelId="{076A5036-9274-4C5E-A8D4-E3183CD38670}" type="presOf" srcId="{F4A4AD58-F8AE-4263-B987-F3A76E6A829D}" destId="{4A589EAE-850D-4991-9FC0-DB876975533E}" srcOrd="0" destOrd="0" presId="urn:microsoft.com/office/officeart/2005/8/layout/vList5"/>
    <dgm:cxn modelId="{B38B5776-2A43-466C-8773-84B0DE4C7BAC}" type="presOf" srcId="{030476FE-F8C6-435B-BFD2-77BCC698C607}" destId="{A3F87F2E-E427-40AC-831D-32B47BF74762}" srcOrd="0" destOrd="0" presId="urn:microsoft.com/office/officeart/2005/8/layout/vList5"/>
    <dgm:cxn modelId="{30126169-EF41-4ADD-9A44-A5E8597B8C3A}" type="presOf" srcId="{B661DDEA-C6CC-4042-B6AB-97FCD4B52780}" destId="{7EBD411A-EBE3-40C4-BC18-EE0D6027FDD6}" srcOrd="0" destOrd="0" presId="urn:microsoft.com/office/officeart/2005/8/layout/vList5"/>
    <dgm:cxn modelId="{7AC6E5B3-1166-4038-9D34-A4B889820B1A}" srcId="{B661DDEA-C6CC-4042-B6AB-97FCD4B52780}" destId="{030476FE-F8C6-435B-BFD2-77BCC698C607}" srcOrd="1" destOrd="0" parTransId="{380DEEB2-D982-4D68-B398-6CB2A7A9D492}" sibTransId="{76F21116-5FFF-4104-BB84-058E44EBD258}"/>
    <dgm:cxn modelId="{D84A7D84-D318-4730-A1C4-35A573B1DBA4}" srcId="{F4A4AD58-F8AE-4263-B987-F3A76E6A829D}" destId="{1E7C2DE9-3C0F-4E11-87B0-3B40E245BE7D}" srcOrd="0" destOrd="0" parTransId="{C67325C4-CA55-4BA2-85AC-D6812470AC0F}" sibTransId="{5B52BD26-F095-42B1-97D8-FD1039119117}"/>
    <dgm:cxn modelId="{930E7BA4-C626-4707-9218-FA9ED72429C4}" type="presOf" srcId="{1E7C2DE9-3C0F-4E11-87B0-3B40E245BE7D}" destId="{EF467CC1-A058-4C94-AE5A-98D236AD285C}" srcOrd="0" destOrd="0" presId="urn:microsoft.com/office/officeart/2005/8/layout/vList5"/>
    <dgm:cxn modelId="{F45601CC-7F17-416B-8BE7-91ED84F90172}" type="presParOf" srcId="{7EBD411A-EBE3-40C4-BC18-EE0D6027FDD6}" destId="{4C1D03D6-E03F-4570-8416-440EA58796DF}" srcOrd="0" destOrd="0" presId="urn:microsoft.com/office/officeart/2005/8/layout/vList5"/>
    <dgm:cxn modelId="{98FEB1EE-383C-441C-B31E-7B9D0CA70D80}" type="presParOf" srcId="{4C1D03D6-E03F-4570-8416-440EA58796DF}" destId="{4A589EAE-850D-4991-9FC0-DB876975533E}" srcOrd="0" destOrd="0" presId="urn:microsoft.com/office/officeart/2005/8/layout/vList5"/>
    <dgm:cxn modelId="{745F601D-B14C-4974-8EF0-D0BD16EDE1C8}" type="presParOf" srcId="{4C1D03D6-E03F-4570-8416-440EA58796DF}" destId="{EF467CC1-A058-4C94-AE5A-98D236AD285C}" srcOrd="1" destOrd="0" presId="urn:microsoft.com/office/officeart/2005/8/layout/vList5"/>
    <dgm:cxn modelId="{EE119BFD-6442-4672-BCF1-695226BC996A}" type="presParOf" srcId="{7EBD411A-EBE3-40C4-BC18-EE0D6027FDD6}" destId="{23FCE7B6-E44F-4400-914D-AF34C07E8DC4}" srcOrd="1" destOrd="0" presId="urn:microsoft.com/office/officeart/2005/8/layout/vList5"/>
    <dgm:cxn modelId="{EF085954-B1F3-4584-8C0B-A86B30207667}" type="presParOf" srcId="{7EBD411A-EBE3-40C4-BC18-EE0D6027FDD6}" destId="{E93F5E71-E66F-4373-97A7-2A738E4B2228}" srcOrd="2" destOrd="0" presId="urn:microsoft.com/office/officeart/2005/8/layout/vList5"/>
    <dgm:cxn modelId="{9D94BA26-64B4-4C96-B125-1BEED74D57B3}" type="presParOf" srcId="{E93F5E71-E66F-4373-97A7-2A738E4B2228}" destId="{A3F87F2E-E427-40AC-831D-32B47BF74762}" srcOrd="0" destOrd="0" presId="urn:microsoft.com/office/officeart/2005/8/layout/vList5"/>
    <dgm:cxn modelId="{A645B2A8-2351-4EB3-A078-49F7809206BA}" type="presParOf" srcId="{E93F5E71-E66F-4373-97A7-2A738E4B2228}" destId="{3736A464-C157-4437-92B7-59712C3592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E12DBF-6A12-4621-A914-05FA82A6048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A521645D-0EAC-406A-B423-F66AAEB3A086}">
      <dgm:prSet/>
      <dgm:spPr/>
      <dgm:t>
        <a:bodyPr/>
        <a:lstStyle/>
        <a:p>
          <a:pPr>
            <a:defRPr b="1"/>
          </a:pPr>
          <a:r>
            <a:rPr lang="fr-FR"/>
            <a:t>Aller</a:t>
          </a:r>
          <a:endParaRPr lang="en-US"/>
        </a:p>
      </dgm:t>
    </dgm:pt>
    <dgm:pt modelId="{B6854935-5B72-4150-B793-34CB8FE55179}" type="parTrans" cxnId="{E7D110E7-B058-4E9D-916B-09718648F075}">
      <dgm:prSet/>
      <dgm:spPr/>
      <dgm:t>
        <a:bodyPr/>
        <a:lstStyle/>
        <a:p>
          <a:endParaRPr lang="en-US"/>
        </a:p>
      </dgm:t>
    </dgm:pt>
    <dgm:pt modelId="{BA5E327A-2DFA-4150-9E08-EA62C7E4AA22}" type="sibTrans" cxnId="{E7D110E7-B058-4E9D-916B-09718648F075}">
      <dgm:prSet/>
      <dgm:spPr/>
      <dgm:t>
        <a:bodyPr/>
        <a:lstStyle/>
        <a:p>
          <a:endParaRPr lang="en-US"/>
        </a:p>
      </dgm:t>
    </dgm:pt>
    <dgm:pt modelId="{CC146AF0-C187-408F-94C8-3A7EB0D68754}">
      <dgm:prSet/>
      <dgm:spPr/>
      <dgm:t>
        <a:bodyPr/>
        <a:lstStyle/>
        <a:p>
          <a:r>
            <a:rPr lang="fr-FR" dirty="0"/>
            <a:t>Dimanche matin</a:t>
          </a:r>
          <a:endParaRPr lang="en-US" dirty="0"/>
        </a:p>
      </dgm:t>
    </dgm:pt>
    <dgm:pt modelId="{75488515-6683-4A8F-BD7B-21902F2767AC}" type="parTrans" cxnId="{0E5EEF7A-A1D0-48BA-8CC9-A70F92F243C4}">
      <dgm:prSet/>
      <dgm:spPr/>
      <dgm:t>
        <a:bodyPr/>
        <a:lstStyle/>
        <a:p>
          <a:endParaRPr lang="en-US"/>
        </a:p>
      </dgm:t>
    </dgm:pt>
    <dgm:pt modelId="{F4BFFA04-BD78-4744-A8CE-3208733C426D}" type="sibTrans" cxnId="{0E5EEF7A-A1D0-48BA-8CC9-A70F92F243C4}">
      <dgm:prSet/>
      <dgm:spPr/>
      <dgm:t>
        <a:bodyPr/>
        <a:lstStyle/>
        <a:p>
          <a:endParaRPr lang="en-US"/>
        </a:p>
      </dgm:t>
    </dgm:pt>
    <dgm:pt modelId="{A5857B62-CB5D-47E6-B041-18ABF0E9FEA6}">
      <dgm:prSet/>
      <dgm:spPr/>
      <dgm:t>
        <a:bodyPr/>
        <a:lstStyle/>
        <a:p>
          <a:r>
            <a:rPr lang="fr-FR" dirty="0"/>
            <a:t>Comptoir AIR transat</a:t>
          </a:r>
        </a:p>
        <a:p>
          <a:r>
            <a:rPr lang="fr-FR" dirty="0"/>
            <a:t>Terminal T3 - CDG</a:t>
          </a:r>
          <a:endParaRPr lang="en-US" dirty="0"/>
        </a:p>
      </dgm:t>
    </dgm:pt>
    <dgm:pt modelId="{91D01473-1E3E-4D50-AE57-AE86231A6AD3}" type="parTrans" cxnId="{2CF6D218-F954-4C06-A2E3-39765B50128C}">
      <dgm:prSet/>
      <dgm:spPr/>
      <dgm:t>
        <a:bodyPr/>
        <a:lstStyle/>
        <a:p>
          <a:endParaRPr lang="en-US"/>
        </a:p>
      </dgm:t>
    </dgm:pt>
    <dgm:pt modelId="{B2B505A1-9A6C-41ED-854B-05FD1487DE74}" type="sibTrans" cxnId="{2CF6D218-F954-4C06-A2E3-39765B50128C}">
      <dgm:prSet/>
      <dgm:spPr/>
      <dgm:t>
        <a:bodyPr/>
        <a:lstStyle/>
        <a:p>
          <a:endParaRPr lang="en-US"/>
        </a:p>
      </dgm:t>
    </dgm:pt>
    <dgm:pt modelId="{64C7B953-5880-4406-8AEA-537229810161}">
      <dgm:prSet/>
      <dgm:spPr/>
      <dgm:t>
        <a:bodyPr/>
        <a:lstStyle/>
        <a:p>
          <a:pPr>
            <a:defRPr b="1"/>
          </a:pPr>
          <a:r>
            <a:rPr lang="fr-FR"/>
            <a:t>Retour </a:t>
          </a:r>
          <a:endParaRPr lang="en-US"/>
        </a:p>
      </dgm:t>
    </dgm:pt>
    <dgm:pt modelId="{7DED5E25-2B78-4D09-8877-80ED97BDFEAB}" type="parTrans" cxnId="{6D4A21A9-B63A-4828-BA26-7E734E4A776F}">
      <dgm:prSet/>
      <dgm:spPr/>
      <dgm:t>
        <a:bodyPr/>
        <a:lstStyle/>
        <a:p>
          <a:endParaRPr lang="en-US"/>
        </a:p>
      </dgm:t>
    </dgm:pt>
    <dgm:pt modelId="{D80E77B9-2C7B-4152-BA2E-13AB521293B2}" type="sibTrans" cxnId="{6D4A21A9-B63A-4828-BA26-7E734E4A776F}">
      <dgm:prSet/>
      <dgm:spPr/>
      <dgm:t>
        <a:bodyPr/>
        <a:lstStyle/>
        <a:p>
          <a:endParaRPr lang="en-US"/>
        </a:p>
      </dgm:t>
    </dgm:pt>
    <dgm:pt modelId="{351ECAF2-FD15-4CAF-A56F-DD68E342E43B}">
      <dgm:prSet/>
      <dgm:spPr/>
      <dgm:t>
        <a:bodyPr/>
        <a:lstStyle/>
        <a:p>
          <a:r>
            <a:rPr lang="fr-FR" dirty="0"/>
            <a:t>Samedi matin</a:t>
          </a:r>
        </a:p>
        <a:p>
          <a:r>
            <a:rPr lang="fr-FR" dirty="0"/>
            <a:t>Terminal T3</a:t>
          </a:r>
        </a:p>
        <a:p>
          <a:r>
            <a:rPr lang="fr-FR" dirty="0"/>
            <a:t>CDG</a:t>
          </a:r>
          <a:endParaRPr lang="en-US" dirty="0"/>
        </a:p>
      </dgm:t>
    </dgm:pt>
    <dgm:pt modelId="{C2FA07C9-C78B-4B79-9456-FDFD52130B13}" type="parTrans" cxnId="{53BD0B38-BE1A-4E04-A9F5-27D80B96D085}">
      <dgm:prSet/>
      <dgm:spPr/>
      <dgm:t>
        <a:bodyPr/>
        <a:lstStyle/>
        <a:p>
          <a:endParaRPr lang="en-US"/>
        </a:p>
      </dgm:t>
    </dgm:pt>
    <dgm:pt modelId="{A1098BF4-AD9E-4C23-AD62-2B628FFC18F6}" type="sibTrans" cxnId="{53BD0B38-BE1A-4E04-A9F5-27D80B96D085}">
      <dgm:prSet/>
      <dgm:spPr/>
      <dgm:t>
        <a:bodyPr/>
        <a:lstStyle/>
        <a:p>
          <a:endParaRPr lang="en-US"/>
        </a:p>
      </dgm:t>
    </dgm:pt>
    <dgm:pt modelId="{4CB88E65-A522-4910-A7AA-EB068B0822E3}" type="pres">
      <dgm:prSet presAssocID="{69E12DBF-6A12-4621-A914-05FA82A6048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626E8FD-8433-4F9B-BB91-C316229B6206}" type="pres">
      <dgm:prSet presAssocID="{A521645D-0EAC-406A-B423-F66AAEB3A086}" presName="compNode" presStyleCnt="0"/>
      <dgm:spPr/>
    </dgm:pt>
    <dgm:pt modelId="{1A849621-94C3-453C-824B-DC1668FA0DC6}" type="pres">
      <dgm:prSet presAssocID="{A521645D-0EAC-406A-B423-F66AAEB3A08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ion"/>
        </a:ext>
      </dgm:extLst>
    </dgm:pt>
    <dgm:pt modelId="{AEE05621-6388-4A0A-9CA6-2F1EFFAF3FAE}" type="pres">
      <dgm:prSet presAssocID="{A521645D-0EAC-406A-B423-F66AAEB3A086}" presName="iconSpace" presStyleCnt="0"/>
      <dgm:spPr/>
    </dgm:pt>
    <dgm:pt modelId="{8FE9501A-1901-4819-9746-193FFE4D59CC}" type="pres">
      <dgm:prSet presAssocID="{A521645D-0EAC-406A-B423-F66AAEB3A086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8A494175-2838-4BD7-976E-88E832A2127C}" type="pres">
      <dgm:prSet presAssocID="{A521645D-0EAC-406A-B423-F66AAEB3A086}" presName="txSpace" presStyleCnt="0"/>
      <dgm:spPr/>
    </dgm:pt>
    <dgm:pt modelId="{B405A865-27B5-43B8-B82F-34BC8D446D94}" type="pres">
      <dgm:prSet presAssocID="{A521645D-0EAC-406A-B423-F66AAEB3A086}" presName="desTx" presStyleLbl="revTx" presStyleIdx="1" presStyleCnt="4">
        <dgm:presLayoutVars/>
      </dgm:prSet>
      <dgm:spPr/>
      <dgm:t>
        <a:bodyPr/>
        <a:lstStyle/>
        <a:p>
          <a:endParaRPr lang="fr-FR"/>
        </a:p>
      </dgm:t>
    </dgm:pt>
    <dgm:pt modelId="{FFB905D5-A6C1-4210-A941-C5F9E83A1B8F}" type="pres">
      <dgm:prSet presAssocID="{BA5E327A-2DFA-4150-9E08-EA62C7E4AA22}" presName="sibTrans" presStyleCnt="0"/>
      <dgm:spPr/>
    </dgm:pt>
    <dgm:pt modelId="{76ECA3F2-2AF3-4E2C-9C95-84F2A717FFD9}" type="pres">
      <dgm:prSet presAssocID="{64C7B953-5880-4406-8AEA-537229810161}" presName="compNode" presStyleCnt="0"/>
      <dgm:spPr/>
    </dgm:pt>
    <dgm:pt modelId="{AB31EF02-2C75-49FC-B07E-71FBF1A8316F}" type="pres">
      <dgm:prSet presAssocID="{64C7B953-5880-4406-8AEA-53722981016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gement"/>
        </a:ext>
      </dgm:extLst>
    </dgm:pt>
    <dgm:pt modelId="{ED714556-3888-4919-A892-FC6D86BAB6D9}" type="pres">
      <dgm:prSet presAssocID="{64C7B953-5880-4406-8AEA-537229810161}" presName="iconSpace" presStyleCnt="0"/>
      <dgm:spPr/>
    </dgm:pt>
    <dgm:pt modelId="{EDCB0DA9-B00C-4011-95E7-2512E1ACCF0F}" type="pres">
      <dgm:prSet presAssocID="{64C7B953-5880-4406-8AEA-537229810161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2CE15114-24ED-4EF4-9D97-23307057953B}" type="pres">
      <dgm:prSet presAssocID="{64C7B953-5880-4406-8AEA-537229810161}" presName="txSpace" presStyleCnt="0"/>
      <dgm:spPr/>
    </dgm:pt>
    <dgm:pt modelId="{D3B422DD-BE8C-4A0E-B58B-D69C746F9F83}" type="pres">
      <dgm:prSet presAssocID="{64C7B953-5880-4406-8AEA-537229810161}" presName="desTx" presStyleLbl="revTx" presStyleIdx="3" presStyleCnt="4">
        <dgm:presLayoutVars/>
      </dgm:prSet>
      <dgm:spPr/>
      <dgm:t>
        <a:bodyPr/>
        <a:lstStyle/>
        <a:p>
          <a:endParaRPr lang="fr-FR"/>
        </a:p>
      </dgm:t>
    </dgm:pt>
  </dgm:ptLst>
  <dgm:cxnLst>
    <dgm:cxn modelId="{20181369-17EF-4783-9604-19F45A1C4231}" type="presOf" srcId="{64C7B953-5880-4406-8AEA-537229810161}" destId="{EDCB0DA9-B00C-4011-95E7-2512E1ACCF0F}" srcOrd="0" destOrd="0" presId="urn:microsoft.com/office/officeart/2018/5/layout/CenteredIconLabelDescriptionList"/>
    <dgm:cxn modelId="{53BD0B38-BE1A-4E04-A9F5-27D80B96D085}" srcId="{64C7B953-5880-4406-8AEA-537229810161}" destId="{351ECAF2-FD15-4CAF-A56F-DD68E342E43B}" srcOrd="0" destOrd="0" parTransId="{C2FA07C9-C78B-4B79-9456-FDFD52130B13}" sibTransId="{A1098BF4-AD9E-4C23-AD62-2B628FFC18F6}"/>
    <dgm:cxn modelId="{B7DEC76C-8F25-4AC0-9C22-BE0F49F2CDFD}" type="presOf" srcId="{69E12DBF-6A12-4621-A914-05FA82A60489}" destId="{4CB88E65-A522-4910-A7AA-EB068B0822E3}" srcOrd="0" destOrd="0" presId="urn:microsoft.com/office/officeart/2018/5/layout/CenteredIconLabelDescriptionList"/>
    <dgm:cxn modelId="{6D4A21A9-B63A-4828-BA26-7E734E4A776F}" srcId="{69E12DBF-6A12-4621-A914-05FA82A60489}" destId="{64C7B953-5880-4406-8AEA-537229810161}" srcOrd="1" destOrd="0" parTransId="{7DED5E25-2B78-4D09-8877-80ED97BDFEAB}" sibTransId="{D80E77B9-2C7B-4152-BA2E-13AB521293B2}"/>
    <dgm:cxn modelId="{2CF6D218-F954-4C06-A2E3-39765B50128C}" srcId="{A521645D-0EAC-406A-B423-F66AAEB3A086}" destId="{A5857B62-CB5D-47E6-B041-18ABF0E9FEA6}" srcOrd="1" destOrd="0" parTransId="{91D01473-1E3E-4D50-AE57-AE86231A6AD3}" sibTransId="{B2B505A1-9A6C-41ED-854B-05FD1487DE74}"/>
    <dgm:cxn modelId="{E7D110E7-B058-4E9D-916B-09718648F075}" srcId="{69E12DBF-6A12-4621-A914-05FA82A60489}" destId="{A521645D-0EAC-406A-B423-F66AAEB3A086}" srcOrd="0" destOrd="0" parTransId="{B6854935-5B72-4150-B793-34CB8FE55179}" sibTransId="{BA5E327A-2DFA-4150-9E08-EA62C7E4AA22}"/>
    <dgm:cxn modelId="{48ED7A8A-EDA9-4FB1-AB27-564193BCA069}" type="presOf" srcId="{351ECAF2-FD15-4CAF-A56F-DD68E342E43B}" destId="{D3B422DD-BE8C-4A0E-B58B-D69C746F9F83}" srcOrd="0" destOrd="0" presId="urn:microsoft.com/office/officeart/2018/5/layout/CenteredIconLabelDescriptionList"/>
    <dgm:cxn modelId="{0E5EEF7A-A1D0-48BA-8CC9-A70F92F243C4}" srcId="{A521645D-0EAC-406A-B423-F66AAEB3A086}" destId="{CC146AF0-C187-408F-94C8-3A7EB0D68754}" srcOrd="0" destOrd="0" parTransId="{75488515-6683-4A8F-BD7B-21902F2767AC}" sibTransId="{F4BFFA04-BD78-4744-A8CE-3208733C426D}"/>
    <dgm:cxn modelId="{E89B9F6C-8A58-4B2F-B945-9C62AB62620D}" type="presOf" srcId="{A5857B62-CB5D-47E6-B041-18ABF0E9FEA6}" destId="{B405A865-27B5-43B8-B82F-34BC8D446D94}" srcOrd="0" destOrd="1" presId="urn:microsoft.com/office/officeart/2018/5/layout/CenteredIconLabelDescriptionList"/>
    <dgm:cxn modelId="{19461D59-D800-4E79-92C2-6A7AD1D74143}" type="presOf" srcId="{A521645D-0EAC-406A-B423-F66AAEB3A086}" destId="{8FE9501A-1901-4819-9746-193FFE4D59CC}" srcOrd="0" destOrd="0" presId="urn:microsoft.com/office/officeart/2018/5/layout/CenteredIconLabelDescriptionList"/>
    <dgm:cxn modelId="{78D002D2-6875-4395-BFD0-74F46B10E597}" type="presOf" srcId="{CC146AF0-C187-408F-94C8-3A7EB0D68754}" destId="{B405A865-27B5-43B8-B82F-34BC8D446D94}" srcOrd="0" destOrd="0" presId="urn:microsoft.com/office/officeart/2018/5/layout/CenteredIconLabelDescriptionList"/>
    <dgm:cxn modelId="{F58C995A-3FA8-4025-8A32-6D2F3C60528B}" type="presParOf" srcId="{4CB88E65-A522-4910-A7AA-EB068B0822E3}" destId="{9626E8FD-8433-4F9B-BB91-C316229B6206}" srcOrd="0" destOrd="0" presId="urn:microsoft.com/office/officeart/2018/5/layout/CenteredIconLabelDescriptionList"/>
    <dgm:cxn modelId="{93BE5816-4CAC-4D12-8E67-A8DC0EA5E6E9}" type="presParOf" srcId="{9626E8FD-8433-4F9B-BB91-C316229B6206}" destId="{1A849621-94C3-453C-824B-DC1668FA0DC6}" srcOrd="0" destOrd="0" presId="urn:microsoft.com/office/officeart/2018/5/layout/CenteredIconLabelDescriptionList"/>
    <dgm:cxn modelId="{986C6B53-BB6A-4876-B2F7-5FC960948A79}" type="presParOf" srcId="{9626E8FD-8433-4F9B-BB91-C316229B6206}" destId="{AEE05621-6388-4A0A-9CA6-2F1EFFAF3FAE}" srcOrd="1" destOrd="0" presId="urn:microsoft.com/office/officeart/2018/5/layout/CenteredIconLabelDescriptionList"/>
    <dgm:cxn modelId="{957DBE00-99CE-4C67-B206-A35DCE5DFE4F}" type="presParOf" srcId="{9626E8FD-8433-4F9B-BB91-C316229B6206}" destId="{8FE9501A-1901-4819-9746-193FFE4D59CC}" srcOrd="2" destOrd="0" presId="urn:microsoft.com/office/officeart/2018/5/layout/CenteredIconLabelDescriptionList"/>
    <dgm:cxn modelId="{F345DB82-5FFD-4877-9C5C-17F596B9D382}" type="presParOf" srcId="{9626E8FD-8433-4F9B-BB91-C316229B6206}" destId="{8A494175-2838-4BD7-976E-88E832A2127C}" srcOrd="3" destOrd="0" presId="urn:microsoft.com/office/officeart/2018/5/layout/CenteredIconLabelDescriptionList"/>
    <dgm:cxn modelId="{E18264D6-485C-4FD5-8B2D-5C3456FA2BEB}" type="presParOf" srcId="{9626E8FD-8433-4F9B-BB91-C316229B6206}" destId="{B405A865-27B5-43B8-B82F-34BC8D446D94}" srcOrd="4" destOrd="0" presId="urn:microsoft.com/office/officeart/2018/5/layout/CenteredIconLabelDescriptionList"/>
    <dgm:cxn modelId="{2324ADFB-992C-45CD-BB10-77756BEDB0AC}" type="presParOf" srcId="{4CB88E65-A522-4910-A7AA-EB068B0822E3}" destId="{FFB905D5-A6C1-4210-A941-C5F9E83A1B8F}" srcOrd="1" destOrd="0" presId="urn:microsoft.com/office/officeart/2018/5/layout/CenteredIconLabelDescriptionList"/>
    <dgm:cxn modelId="{F616821E-F9CF-40B9-9E36-4BC9108EABD7}" type="presParOf" srcId="{4CB88E65-A522-4910-A7AA-EB068B0822E3}" destId="{76ECA3F2-2AF3-4E2C-9C95-84F2A717FFD9}" srcOrd="2" destOrd="0" presId="urn:microsoft.com/office/officeart/2018/5/layout/CenteredIconLabelDescriptionList"/>
    <dgm:cxn modelId="{960A6BAE-4AB5-42AA-AD5E-E07081595C28}" type="presParOf" srcId="{76ECA3F2-2AF3-4E2C-9C95-84F2A717FFD9}" destId="{AB31EF02-2C75-49FC-B07E-71FBF1A8316F}" srcOrd="0" destOrd="0" presId="urn:microsoft.com/office/officeart/2018/5/layout/CenteredIconLabelDescriptionList"/>
    <dgm:cxn modelId="{3C052ABC-BC94-4D4C-B937-84FEE2343788}" type="presParOf" srcId="{76ECA3F2-2AF3-4E2C-9C95-84F2A717FFD9}" destId="{ED714556-3888-4919-A892-FC6D86BAB6D9}" srcOrd="1" destOrd="0" presId="urn:microsoft.com/office/officeart/2018/5/layout/CenteredIconLabelDescriptionList"/>
    <dgm:cxn modelId="{E01907F9-BC2D-4740-8BD9-603D0996E244}" type="presParOf" srcId="{76ECA3F2-2AF3-4E2C-9C95-84F2A717FFD9}" destId="{EDCB0DA9-B00C-4011-95E7-2512E1ACCF0F}" srcOrd="2" destOrd="0" presId="urn:microsoft.com/office/officeart/2018/5/layout/CenteredIconLabelDescriptionList"/>
    <dgm:cxn modelId="{7E3C0C52-3837-4664-A973-A799B5AB2524}" type="presParOf" srcId="{76ECA3F2-2AF3-4E2C-9C95-84F2A717FFD9}" destId="{2CE15114-24ED-4EF4-9D97-23307057953B}" srcOrd="3" destOrd="0" presId="urn:microsoft.com/office/officeart/2018/5/layout/CenteredIconLabelDescriptionList"/>
    <dgm:cxn modelId="{EBF0837F-1261-4BE9-AD9D-3C07745B1D02}" type="presParOf" srcId="{76ECA3F2-2AF3-4E2C-9C95-84F2A717FFD9}" destId="{D3B422DD-BE8C-4A0E-B58B-D69C746F9F8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AEE00-71E6-47AB-82CC-05452D425597}">
      <dsp:nvSpPr>
        <dsp:cNvPr id="0" name=""/>
        <dsp:cNvSpPr/>
      </dsp:nvSpPr>
      <dsp:spPr>
        <a:xfrm>
          <a:off x="651456" y="311712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4CF3F-AAED-4486-A966-DB9AB1C1BA98}">
      <dsp:nvSpPr>
        <dsp:cNvPr id="0" name=""/>
        <dsp:cNvSpPr/>
      </dsp:nvSpPr>
      <dsp:spPr>
        <a:xfrm>
          <a:off x="1068268" y="72852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B69D7-DE12-4001-8F1F-C3D0A574E041}">
      <dsp:nvSpPr>
        <dsp:cNvPr id="0" name=""/>
        <dsp:cNvSpPr/>
      </dsp:nvSpPr>
      <dsp:spPr>
        <a:xfrm>
          <a:off x="26237" y="287671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700" kern="1200" baseline="0"/>
            <a:t>Des cours en effectifs réduits </a:t>
          </a:r>
          <a:endParaRPr lang="en-US" sz="1700" kern="1200"/>
        </a:p>
      </dsp:txBody>
      <dsp:txXfrm>
        <a:off x="26237" y="2876712"/>
        <a:ext cx="3206250" cy="720000"/>
      </dsp:txXfrm>
    </dsp:sp>
    <dsp:sp modelId="{292E8355-7C9C-4C50-88C7-8B708E05327D}">
      <dsp:nvSpPr>
        <dsp:cNvPr id="0" name=""/>
        <dsp:cNvSpPr/>
      </dsp:nvSpPr>
      <dsp:spPr>
        <a:xfrm>
          <a:off x="4418800" y="311712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0164E-2EF8-41B4-8194-7782E9304F78}">
      <dsp:nvSpPr>
        <dsp:cNvPr id="0" name=""/>
        <dsp:cNvSpPr/>
      </dsp:nvSpPr>
      <dsp:spPr>
        <a:xfrm>
          <a:off x="4835612" y="72852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D65FD-ADE1-4EEF-A747-9C966EAC9E25}">
      <dsp:nvSpPr>
        <dsp:cNvPr id="0" name=""/>
        <dsp:cNvSpPr/>
      </dsp:nvSpPr>
      <dsp:spPr>
        <a:xfrm>
          <a:off x="3793581" y="287671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700" kern="1200" baseline="0"/>
            <a:t>Des ateliers de conversation en anglais pour pratiquer la langue </a:t>
          </a:r>
          <a:endParaRPr lang="en-US" sz="1700" kern="1200"/>
        </a:p>
      </dsp:txBody>
      <dsp:txXfrm>
        <a:off x="3793581" y="2876712"/>
        <a:ext cx="3206250" cy="720000"/>
      </dsp:txXfrm>
    </dsp:sp>
    <dsp:sp modelId="{D3CFFDD7-2FF2-4D70-A7BB-A8C96E586F63}">
      <dsp:nvSpPr>
        <dsp:cNvPr id="0" name=""/>
        <dsp:cNvSpPr/>
      </dsp:nvSpPr>
      <dsp:spPr>
        <a:xfrm>
          <a:off x="8186144" y="31171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74E8E9-F9B7-4F8F-B25C-981861925DEB}">
      <dsp:nvSpPr>
        <dsp:cNvPr id="0" name=""/>
        <dsp:cNvSpPr/>
      </dsp:nvSpPr>
      <dsp:spPr>
        <a:xfrm>
          <a:off x="8602956" y="72852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1AB17-4D30-4E88-8291-57617E499AAF}">
      <dsp:nvSpPr>
        <dsp:cNvPr id="0" name=""/>
        <dsp:cNvSpPr/>
      </dsp:nvSpPr>
      <dsp:spPr>
        <a:xfrm>
          <a:off x="7560925" y="287671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700" kern="1200" baseline="0"/>
            <a:t>avec des enseignants anglophones</a:t>
          </a:r>
          <a:endParaRPr lang="en-US" sz="1700" kern="1200"/>
        </a:p>
      </dsp:txBody>
      <dsp:txXfrm>
        <a:off x="7560925" y="2876712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67CC1-A058-4C94-AE5A-98D236AD285C}">
      <dsp:nvSpPr>
        <dsp:cNvPr id="0" name=""/>
        <dsp:cNvSpPr/>
      </dsp:nvSpPr>
      <dsp:spPr>
        <a:xfrm rot="5400000">
          <a:off x="6576919" y="-2500593"/>
          <a:ext cx="1525201" cy="69077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900" kern="1200" dirty="0" smtClean="0"/>
            <a:t>Fin janvier – Début février 2027</a:t>
          </a:r>
          <a:endParaRPr lang="en-US" sz="3900" kern="1200" dirty="0"/>
        </a:p>
      </dsp:txBody>
      <dsp:txXfrm rot="-5400000">
        <a:off x="3885628" y="265152"/>
        <a:ext cx="6833330" cy="1376293"/>
      </dsp:txXfrm>
    </dsp:sp>
    <dsp:sp modelId="{4A589EAE-850D-4991-9FC0-DB876975533E}">
      <dsp:nvSpPr>
        <dsp:cNvPr id="0" name=""/>
        <dsp:cNvSpPr/>
      </dsp:nvSpPr>
      <dsp:spPr>
        <a:xfrm>
          <a:off x="0" y="47"/>
          <a:ext cx="3885628" cy="1906502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6500" b="0" kern="1200"/>
            <a:t>Départ</a:t>
          </a:r>
          <a:endParaRPr lang="en-US" sz="6500" b="0" kern="1200" dirty="0"/>
        </a:p>
      </dsp:txBody>
      <dsp:txXfrm>
        <a:off x="93068" y="93115"/>
        <a:ext cx="3699492" cy="1720366"/>
      </dsp:txXfrm>
    </dsp:sp>
    <dsp:sp modelId="{3736A464-C157-4437-92B7-59712C35928F}">
      <dsp:nvSpPr>
        <dsp:cNvPr id="0" name=""/>
        <dsp:cNvSpPr/>
      </dsp:nvSpPr>
      <dsp:spPr>
        <a:xfrm rot="5400000">
          <a:off x="6576919" y="-498765"/>
          <a:ext cx="1525201" cy="69077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900" kern="1200" dirty="0" smtClean="0"/>
            <a:t>Deux semaines après</a:t>
          </a:r>
          <a:endParaRPr lang="en-US" sz="3900" kern="1200" dirty="0"/>
        </a:p>
      </dsp:txBody>
      <dsp:txXfrm rot="-5400000">
        <a:off x="3885628" y="2266980"/>
        <a:ext cx="6833330" cy="1376293"/>
      </dsp:txXfrm>
    </dsp:sp>
    <dsp:sp modelId="{A3F87F2E-E427-40AC-831D-32B47BF74762}">
      <dsp:nvSpPr>
        <dsp:cNvPr id="0" name=""/>
        <dsp:cNvSpPr/>
      </dsp:nvSpPr>
      <dsp:spPr>
        <a:xfrm>
          <a:off x="0" y="2001875"/>
          <a:ext cx="3885628" cy="1906502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6500" b="0" kern="1200"/>
            <a:t>Retour</a:t>
          </a:r>
          <a:endParaRPr lang="en-US" sz="6500" b="0" kern="1200" dirty="0"/>
        </a:p>
      </dsp:txBody>
      <dsp:txXfrm>
        <a:off x="93068" y="2094943"/>
        <a:ext cx="3699492" cy="1720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49621-94C3-453C-824B-DC1668FA0DC6}">
      <dsp:nvSpPr>
        <dsp:cNvPr id="0" name=""/>
        <dsp:cNvSpPr/>
      </dsp:nvSpPr>
      <dsp:spPr>
        <a:xfrm>
          <a:off x="1903475" y="215676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9501A-1901-4819-9746-193FFE4D59CC}">
      <dsp:nvSpPr>
        <dsp:cNvPr id="0" name=""/>
        <dsp:cNvSpPr/>
      </dsp:nvSpPr>
      <dsp:spPr>
        <a:xfrm>
          <a:off x="499475" y="186866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fr-FR" sz="3600" kern="1200"/>
            <a:t>Aller</a:t>
          </a:r>
          <a:endParaRPr lang="en-US" sz="3600" kern="1200"/>
        </a:p>
      </dsp:txBody>
      <dsp:txXfrm>
        <a:off x="499475" y="1868668"/>
        <a:ext cx="4320000" cy="648000"/>
      </dsp:txXfrm>
    </dsp:sp>
    <dsp:sp modelId="{B405A865-27B5-43B8-B82F-34BC8D446D94}">
      <dsp:nvSpPr>
        <dsp:cNvPr id="0" name=""/>
        <dsp:cNvSpPr/>
      </dsp:nvSpPr>
      <dsp:spPr>
        <a:xfrm>
          <a:off x="499475" y="2582246"/>
          <a:ext cx="4320000" cy="912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Dimanche matin</a:t>
          </a:r>
          <a:endParaRPr lang="en-US" sz="1700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Comptoir AIR transat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Terminal T3 - CDG</a:t>
          </a:r>
          <a:endParaRPr lang="en-US" sz="1700" kern="1200" dirty="0"/>
        </a:p>
      </dsp:txBody>
      <dsp:txXfrm>
        <a:off x="499475" y="2582246"/>
        <a:ext cx="4320000" cy="912321"/>
      </dsp:txXfrm>
    </dsp:sp>
    <dsp:sp modelId="{AB31EF02-2C75-49FC-B07E-71FBF1A8316F}">
      <dsp:nvSpPr>
        <dsp:cNvPr id="0" name=""/>
        <dsp:cNvSpPr/>
      </dsp:nvSpPr>
      <dsp:spPr>
        <a:xfrm>
          <a:off x="6979475" y="215676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B0DA9-B00C-4011-95E7-2512E1ACCF0F}">
      <dsp:nvSpPr>
        <dsp:cNvPr id="0" name=""/>
        <dsp:cNvSpPr/>
      </dsp:nvSpPr>
      <dsp:spPr>
        <a:xfrm>
          <a:off x="5575475" y="186866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fr-FR" sz="3600" kern="1200"/>
            <a:t>Retour </a:t>
          </a:r>
          <a:endParaRPr lang="en-US" sz="3600" kern="1200"/>
        </a:p>
      </dsp:txBody>
      <dsp:txXfrm>
        <a:off x="5575475" y="1868668"/>
        <a:ext cx="4320000" cy="648000"/>
      </dsp:txXfrm>
    </dsp:sp>
    <dsp:sp modelId="{D3B422DD-BE8C-4A0E-B58B-D69C746F9F83}">
      <dsp:nvSpPr>
        <dsp:cNvPr id="0" name=""/>
        <dsp:cNvSpPr/>
      </dsp:nvSpPr>
      <dsp:spPr>
        <a:xfrm>
          <a:off x="5575475" y="2582246"/>
          <a:ext cx="4320000" cy="912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Samedi matin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Terminal T3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CDG</a:t>
          </a:r>
          <a:endParaRPr lang="en-US" sz="1700" kern="1200" dirty="0"/>
        </a:p>
      </dsp:txBody>
      <dsp:txXfrm>
        <a:off x="5575475" y="2582246"/>
        <a:ext cx="4320000" cy="912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34E2D-C635-46EC-B0B8-640D54D7F6E6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E1222-1FE9-4177-AFC6-60A54232D61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7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03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51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6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8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8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40404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54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02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0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6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6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44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40404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92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2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75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9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6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H%C3%B4tel_du_Parlement_du_Qu%C3%A9bec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 rot="21420000">
            <a:off x="562263" y="655592"/>
            <a:ext cx="5428489" cy="3278684"/>
          </a:xfrm>
        </p:spPr>
        <p:txBody>
          <a:bodyPr>
            <a:normAutofit/>
          </a:bodyPr>
          <a:lstStyle/>
          <a:p>
            <a:r>
              <a:rPr lang="fr-FR" sz="7400" dirty="0" smtClean="0"/>
              <a:t>Séjour </a:t>
            </a:r>
            <a:r>
              <a:rPr lang="fr-FR" sz="7400" dirty="0"/>
              <a:t>canada</a:t>
            </a:r>
            <a:br>
              <a:rPr lang="fr-FR" sz="7400" dirty="0"/>
            </a:br>
            <a:endParaRPr lang="fr-FR" sz="7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 rot="21420000">
            <a:off x="564133" y="2915616"/>
            <a:ext cx="5424749" cy="62179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4000" dirty="0"/>
              <a:t>Winter camp</a:t>
            </a:r>
          </a:p>
          <a:p>
            <a:pPr>
              <a:lnSpc>
                <a:spcPct val="110000"/>
              </a:lnSpc>
            </a:pPr>
            <a:r>
              <a:rPr lang="fr-FR" sz="4000" dirty="0"/>
              <a:t>HIVER </a:t>
            </a:r>
            <a:r>
              <a:rPr lang="fr-FR" sz="4000" dirty="0" smtClean="0"/>
              <a:t>2027</a:t>
            </a:r>
            <a:endParaRPr lang="fr-FR" sz="4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20000">
            <a:off x="6711352" y="373505"/>
            <a:ext cx="3661195" cy="38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7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" y="225333"/>
            <a:ext cx="11652069" cy="65542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6022" y="383178"/>
            <a:ext cx="19019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Station de ski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4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>
            <a:extLst>
              <a:ext uri="{FF2B5EF4-FFF2-40B4-BE49-F238E27FC236}">
                <a16:creationId xmlns:a16="http://schemas.microsoft.com/office/drawing/2014/main" id="{1D7BE49D-A34B-4F25-BC8C-CE9E2B37F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060" name="Rectangle 2056">
            <a:extLst>
              <a:ext uri="{FF2B5EF4-FFF2-40B4-BE49-F238E27FC236}">
                <a16:creationId xmlns:a16="http://schemas.microsoft.com/office/drawing/2014/main" id="{66DFDEE3-F2F4-48C9-8222-CA273412CD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7" r="3" b="3"/>
          <a:stretch/>
        </p:blipFill>
        <p:spPr bwMode="auto">
          <a:xfrm flipH="1">
            <a:off x="6327849" y="234347"/>
            <a:ext cx="5146360" cy="590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4B5FB9F9-CCF5-4072-83C3-3B45E1409F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690479"/>
            <a:ext cx="4957275" cy="1146825"/>
          </a:xfrm>
        </p:spPr>
        <p:txBody>
          <a:bodyPr>
            <a:normAutofit/>
          </a:bodyPr>
          <a:lstStyle/>
          <a:p>
            <a:r>
              <a:rPr lang="fr-FR" sz="3800">
                <a:solidFill>
                  <a:schemeClr val="bg1"/>
                </a:solidFill>
              </a:rPr>
              <a:t>L’expérience de l’exotisme hivernal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12048" y="2063395"/>
            <a:ext cx="5705674" cy="3446103"/>
          </a:xfrm>
        </p:spPr>
        <p:txBody>
          <a:bodyPr>
            <a:normAutofit/>
          </a:bodyPr>
          <a:lstStyle/>
          <a:p>
            <a:endParaRPr lang="fr-FR" sz="1800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Pêche sur glace (sur le lac gelé) </a:t>
            </a:r>
          </a:p>
          <a:p>
            <a:r>
              <a:rPr lang="fr-FR" sz="2800" dirty="0">
                <a:solidFill>
                  <a:schemeClr val="bg1"/>
                </a:solidFill>
              </a:rPr>
              <a:t> Excursion en traineaux à chiens</a:t>
            </a:r>
          </a:p>
          <a:p>
            <a:r>
              <a:rPr lang="fr-FR" sz="2800" dirty="0">
                <a:solidFill>
                  <a:schemeClr val="bg1"/>
                </a:solidFill>
              </a:rPr>
              <a:t> Visite d’une cabane à sucre </a:t>
            </a:r>
          </a:p>
          <a:p>
            <a:r>
              <a:rPr lang="fr-FR" sz="2800" dirty="0">
                <a:solidFill>
                  <a:schemeClr val="bg1"/>
                </a:solidFill>
              </a:rPr>
              <a:t> Visite d’une réserve indienne</a:t>
            </a:r>
          </a:p>
        </p:txBody>
      </p:sp>
    </p:spTree>
    <p:extLst>
      <p:ext uri="{BB962C8B-B14F-4D97-AF65-F5344CB8AC3E}">
        <p14:creationId xmlns:p14="http://schemas.microsoft.com/office/powerpoint/2010/main" val="7519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>
            <a:normAutofit/>
          </a:bodyPr>
          <a:lstStyle/>
          <a:p>
            <a:r>
              <a:rPr lang="fr-FR" sz="3800"/>
              <a:t>Développement </a:t>
            </a:r>
            <a:br>
              <a:rPr lang="fr-FR" sz="3800"/>
            </a:br>
            <a:r>
              <a:rPr lang="fr-FR" sz="3800"/>
              <a:t>de l’autonomie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174089" y="2142066"/>
            <a:ext cx="5312664" cy="3232519"/>
          </a:xfrm>
        </p:spPr>
        <p:txBody>
          <a:bodyPr>
            <a:normAutofit/>
          </a:bodyPr>
          <a:lstStyle/>
          <a:p>
            <a:r>
              <a:rPr lang="fr-FR" sz="2400" dirty="0"/>
              <a:t>À travers l’expérience de la vie communautaire (participation aux tâches ménagères)</a:t>
            </a:r>
          </a:p>
          <a:p>
            <a:r>
              <a:rPr lang="fr-FR" sz="2400" dirty="0"/>
              <a:t>Hébergement au Collège</a:t>
            </a:r>
          </a:p>
        </p:txBody>
      </p:sp>
      <p:pic>
        <p:nvPicPr>
          <p:cNvPr id="1026" name="Picture 2" descr="IMG_877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r="13420"/>
          <a:stretch/>
        </p:blipFill>
        <p:spPr bwMode="auto">
          <a:xfrm>
            <a:off x="404226" y="10"/>
            <a:ext cx="5312664" cy="5301586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9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D’autres activités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Curling</a:t>
            </a:r>
          </a:p>
          <a:p>
            <a:r>
              <a:rPr lang="fr-FR" sz="2800" dirty="0" smtClean="0"/>
              <a:t>Visite de l’entreprise Bombardier, fabricant des motos-neige</a:t>
            </a:r>
          </a:p>
          <a:p>
            <a:r>
              <a:rPr lang="fr-FR" sz="2800" dirty="0" smtClean="0"/>
              <a:t>Match de hockey sur glace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8253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7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32" name="Freeform: Shape 21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35EC642-9008-4BCB-BF40-0F353690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380" y="1737155"/>
            <a:ext cx="9099419" cy="34783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/>
              <a:t>L’hébergement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2BCE9E-1669-452B-A3C3-8BEB7344C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7380" y="439158"/>
            <a:ext cx="9099420" cy="10745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endParaRPr lang="en-US" sz="3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Freeform: Shape 23">
            <a:extLst>
              <a:ext uri="{FF2B5EF4-FFF2-40B4-BE49-F238E27FC236}">
                <a16:creationId xmlns:a16="http://schemas.microsoft.com/office/drawing/2014/main" id="{3E5F7785-4545-4A24-9709-5B34B5748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37197"/>
            <a:ext cx="12192001" cy="1320803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E70BB5E-5C79-415B-AF31-140F03540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80" y="5023354"/>
            <a:ext cx="10394728" cy="682472"/>
          </a:xfrm>
        </p:spPr>
        <p:txBody>
          <a:bodyPr>
            <a:normAutofit/>
          </a:bodyPr>
          <a:lstStyle/>
          <a:p>
            <a:r>
              <a:rPr lang="fr-FR" sz="2400" dirty="0"/>
              <a:t>À la résidence du collège</a:t>
            </a:r>
          </a:p>
        </p:txBody>
      </p:sp>
      <p:pic>
        <p:nvPicPr>
          <p:cNvPr id="4" name="8577ADBF-F22B-4D9C-A808-B0BFB9FEE733" descr="PHOTO-2023-03-27-13-18-41.jpg">
            <a:extLst>
              <a:ext uri="{FF2B5EF4-FFF2-40B4-BE49-F238E27FC236}">
                <a16:creationId xmlns:a16="http://schemas.microsoft.com/office/drawing/2014/main" id="{7A1EBEBF-56A1-057C-DCA7-77AD6A0CB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/>
          <a:stretch/>
        </p:blipFill>
        <p:spPr bwMode="auto">
          <a:xfrm>
            <a:off x="2193059" y="427193"/>
            <a:ext cx="6752158" cy="42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2297A6-DDD1-4E47-B542-0A9070D8B4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7010" y="655611"/>
            <a:ext cx="6146131" cy="1502160"/>
          </a:xfrm>
        </p:spPr>
        <p:txBody>
          <a:bodyPr>
            <a:normAutofit fontScale="85000" lnSpcReduction="20000"/>
          </a:bodyPr>
          <a:lstStyle/>
          <a:p>
            <a:r>
              <a:rPr lang="fr-FR" sz="2800" dirty="0"/>
              <a:t>Pour les filles </a:t>
            </a:r>
          </a:p>
          <a:p>
            <a:r>
              <a:rPr lang="fr-FR" sz="2800" dirty="0"/>
              <a:t>Chambres de 4 à 6 personnes</a:t>
            </a:r>
          </a:p>
          <a:p>
            <a:r>
              <a:rPr lang="fr-FR" sz="2800" dirty="0"/>
              <a:t>Salle d’eau et </a:t>
            </a:r>
            <a:r>
              <a:rPr lang="fr-FR" sz="2800" dirty="0" err="1"/>
              <a:t>wc</a:t>
            </a:r>
            <a:r>
              <a:rPr lang="fr-FR" sz="2800" dirty="0"/>
              <a:t> dans les chambres</a:t>
            </a: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A4FBDD88-6861-445B-AF9D-B858CE8BC7FE}"/>
              </a:ext>
            </a:extLst>
          </p:cNvPr>
          <p:cNvSpPr/>
          <p:nvPr/>
        </p:nvSpPr>
        <p:spPr>
          <a:xfrm>
            <a:off x="6420076" y="2494197"/>
            <a:ext cx="5137296" cy="3630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7C7724FE-3CB0-4938-978D-765C8309D34C}"/>
              </a:ext>
            </a:extLst>
          </p:cNvPr>
          <p:cNvSpPr/>
          <p:nvPr/>
        </p:nvSpPr>
        <p:spPr>
          <a:xfrm>
            <a:off x="356558" y="2494197"/>
            <a:ext cx="5477318" cy="3630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6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E70BB5E-5C79-415B-AF31-140F03540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80" y="5023354"/>
            <a:ext cx="10394728" cy="682472"/>
          </a:xfrm>
        </p:spPr>
        <p:txBody>
          <a:bodyPr>
            <a:normAutofit/>
          </a:bodyPr>
          <a:lstStyle/>
          <a:p>
            <a:r>
              <a:rPr lang="fr-FR" sz="2400" dirty="0"/>
              <a:t>À la résidence du collège</a:t>
            </a:r>
          </a:p>
        </p:txBody>
      </p:sp>
      <p:pic>
        <p:nvPicPr>
          <p:cNvPr id="3" name="Picture 2" descr="IMG_8776">
            <a:extLst>
              <a:ext uri="{FF2B5EF4-FFF2-40B4-BE49-F238E27FC236}">
                <a16:creationId xmlns:a16="http://schemas.microsoft.com/office/drawing/2014/main" id="{13930513-145E-A9A3-DB87-C19CF6C29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20" y="-57348"/>
            <a:ext cx="12293948" cy="69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16CE2DA-6597-28D3-C6C8-E3F800F44F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146131" cy="150216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chemeClr val="bg1"/>
                </a:solidFill>
              </a:rPr>
              <a:t>Pour les garçons</a:t>
            </a:r>
          </a:p>
          <a:p>
            <a:r>
              <a:rPr lang="fr-FR" sz="2800" dirty="0">
                <a:solidFill>
                  <a:schemeClr val="bg1"/>
                </a:solidFill>
              </a:rPr>
              <a:t>Chambres de 2 à 4</a:t>
            </a:r>
          </a:p>
          <a:p>
            <a:r>
              <a:rPr lang="fr-FR" sz="2800" dirty="0">
                <a:solidFill>
                  <a:schemeClr val="bg1"/>
                </a:solidFill>
              </a:rPr>
              <a:t>Salle d’eau et </a:t>
            </a:r>
            <a:r>
              <a:rPr lang="fr-FR" sz="2800" dirty="0" err="1">
                <a:solidFill>
                  <a:schemeClr val="bg1"/>
                </a:solidFill>
              </a:rPr>
              <a:t>wc</a:t>
            </a:r>
            <a:r>
              <a:rPr lang="fr-FR" sz="2800" dirty="0">
                <a:solidFill>
                  <a:schemeClr val="bg1"/>
                </a:solidFill>
              </a:rPr>
              <a:t> communes</a:t>
            </a:r>
          </a:p>
        </p:txBody>
      </p:sp>
    </p:spTree>
    <p:extLst>
      <p:ext uri="{BB962C8B-B14F-4D97-AF65-F5344CB8AC3E}">
        <p14:creationId xmlns:p14="http://schemas.microsoft.com/office/powerpoint/2010/main" val="8259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9895" y="6368796"/>
            <a:ext cx="335280" cy="489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17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5863" y="1531619"/>
            <a:ext cx="71755" cy="1371600"/>
          </a:xfrm>
          <a:custGeom>
            <a:avLst/>
            <a:gdLst/>
            <a:ahLst/>
            <a:cxnLst/>
            <a:rect l="l" t="t" r="r" b="b"/>
            <a:pathLst>
              <a:path w="71754" h="1371600">
                <a:moveTo>
                  <a:pt x="0" y="1371600"/>
                </a:moveTo>
                <a:lnTo>
                  <a:pt x="71628" y="1371600"/>
                </a:lnTo>
                <a:lnTo>
                  <a:pt x="71628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057E9C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59895" y="6734556"/>
            <a:ext cx="335280" cy="123825"/>
          </a:xfrm>
          <a:custGeom>
            <a:avLst/>
            <a:gdLst/>
            <a:ahLst/>
            <a:cxnLst/>
            <a:rect l="l" t="t" r="r" b="b"/>
            <a:pathLst>
              <a:path w="335279" h="123825">
                <a:moveTo>
                  <a:pt x="0" y="123444"/>
                </a:moveTo>
                <a:lnTo>
                  <a:pt x="335279" y="123444"/>
                </a:lnTo>
                <a:lnTo>
                  <a:pt x="335279" y="0"/>
                </a:lnTo>
                <a:lnTo>
                  <a:pt x="0" y="0"/>
                </a:lnTo>
                <a:lnTo>
                  <a:pt x="0" y="12344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59895" y="6368796"/>
            <a:ext cx="335280" cy="365760"/>
          </a:xfrm>
          <a:custGeom>
            <a:avLst/>
            <a:gdLst/>
            <a:ahLst/>
            <a:cxnLst/>
            <a:rect l="l" t="t" r="r" b="b"/>
            <a:pathLst>
              <a:path w="335279" h="365759">
                <a:moveTo>
                  <a:pt x="0" y="365759"/>
                </a:moveTo>
                <a:lnTo>
                  <a:pt x="335279" y="365759"/>
                </a:lnTo>
                <a:lnTo>
                  <a:pt x="335279" y="0"/>
                </a:lnTo>
                <a:lnTo>
                  <a:pt x="0" y="0"/>
                </a:lnTo>
                <a:lnTo>
                  <a:pt x="0" y="365759"/>
                </a:lnTo>
                <a:close/>
              </a:path>
            </a:pathLst>
          </a:custGeom>
          <a:solidFill>
            <a:srgbClr val="057E9C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46891" y="6477570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17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 rot="21376129">
            <a:off x="879688" y="59505"/>
            <a:ext cx="4411198" cy="56638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5553" y="311094"/>
            <a:ext cx="3936822" cy="5311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9895" y="6368796"/>
            <a:ext cx="335280" cy="489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18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5863" y="1531619"/>
            <a:ext cx="71755" cy="1371600"/>
          </a:xfrm>
          <a:custGeom>
            <a:avLst/>
            <a:gdLst/>
            <a:ahLst/>
            <a:cxnLst/>
            <a:rect l="l" t="t" r="r" b="b"/>
            <a:pathLst>
              <a:path w="71754" h="1371600">
                <a:moveTo>
                  <a:pt x="0" y="1371600"/>
                </a:moveTo>
                <a:lnTo>
                  <a:pt x="71628" y="1371600"/>
                </a:lnTo>
                <a:lnTo>
                  <a:pt x="71628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057E9C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59895" y="6734556"/>
            <a:ext cx="335280" cy="123825"/>
          </a:xfrm>
          <a:custGeom>
            <a:avLst/>
            <a:gdLst/>
            <a:ahLst/>
            <a:cxnLst/>
            <a:rect l="l" t="t" r="r" b="b"/>
            <a:pathLst>
              <a:path w="335279" h="123825">
                <a:moveTo>
                  <a:pt x="0" y="123444"/>
                </a:moveTo>
                <a:lnTo>
                  <a:pt x="335279" y="123444"/>
                </a:lnTo>
                <a:lnTo>
                  <a:pt x="335279" y="0"/>
                </a:lnTo>
                <a:lnTo>
                  <a:pt x="0" y="0"/>
                </a:lnTo>
                <a:lnTo>
                  <a:pt x="0" y="12344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59895" y="6368796"/>
            <a:ext cx="335280" cy="365760"/>
          </a:xfrm>
          <a:custGeom>
            <a:avLst/>
            <a:gdLst/>
            <a:ahLst/>
            <a:cxnLst/>
            <a:rect l="l" t="t" r="r" b="b"/>
            <a:pathLst>
              <a:path w="335279" h="365759">
                <a:moveTo>
                  <a:pt x="0" y="365759"/>
                </a:moveTo>
                <a:lnTo>
                  <a:pt x="335279" y="365759"/>
                </a:lnTo>
                <a:lnTo>
                  <a:pt x="335279" y="0"/>
                </a:lnTo>
                <a:lnTo>
                  <a:pt x="0" y="0"/>
                </a:lnTo>
                <a:lnTo>
                  <a:pt x="0" y="365759"/>
                </a:lnTo>
                <a:close/>
              </a:path>
            </a:pathLst>
          </a:custGeom>
          <a:solidFill>
            <a:srgbClr val="057E9C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59295" y="0"/>
            <a:ext cx="51435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9525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18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56436" y="384366"/>
            <a:ext cx="6414515" cy="4811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12637" y="0"/>
            <a:ext cx="5143500" cy="5580000"/>
          </a:xfrm>
          <a:prstGeom prst="rect">
            <a:avLst/>
          </a:prstGeom>
          <a:blipFill>
            <a:blip r:embed="rId4" cstate="print"/>
            <a:stretch>
              <a:fillRect t="2" b="-22910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SEJOUR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Linguistique</a:t>
            </a:r>
          </a:p>
          <a:p>
            <a:r>
              <a:rPr lang="fr-FR" sz="3200" dirty="0" smtClean="0"/>
              <a:t>Sportif</a:t>
            </a:r>
          </a:p>
          <a:p>
            <a:r>
              <a:rPr lang="fr-FR" sz="3200" dirty="0" smtClean="0"/>
              <a:t>Culturel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5329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2" y="871809"/>
            <a:ext cx="11399520" cy="540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462415"/>
            <a:ext cx="11730446" cy="55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64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46531" y="0"/>
            <a:ext cx="1188720" cy="128270"/>
          </a:xfrm>
          <a:custGeom>
            <a:avLst/>
            <a:gdLst/>
            <a:ahLst/>
            <a:cxnLst/>
            <a:rect l="l" t="t" r="r" b="b"/>
            <a:pathLst>
              <a:path w="1188720" h="128270">
                <a:moveTo>
                  <a:pt x="0" y="128016"/>
                </a:moveTo>
                <a:lnTo>
                  <a:pt x="1188720" y="128016"/>
                </a:lnTo>
                <a:lnTo>
                  <a:pt x="1188720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057E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2941" y="651223"/>
            <a:ext cx="10396882" cy="631254"/>
          </a:xfrm>
          <a:prstGeom prst="rect">
            <a:avLst/>
          </a:prstGeom>
        </p:spPr>
        <p:txBody>
          <a:bodyPr vert="horz" wrap="square" lIns="0" tIns="76509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85" dirty="0">
                <a:solidFill>
                  <a:srgbClr val="000000"/>
                </a:solidFill>
              </a:rPr>
              <a:t>L</a:t>
            </a:r>
            <a:r>
              <a:rPr sz="3600" spc="-65" dirty="0">
                <a:solidFill>
                  <a:srgbClr val="000000"/>
                </a:solidFill>
              </a:rPr>
              <a:t>e</a:t>
            </a:r>
            <a:r>
              <a:rPr sz="3600" spc="-20" dirty="0">
                <a:solidFill>
                  <a:srgbClr val="000000"/>
                </a:solidFill>
              </a:rPr>
              <a:t>s</a:t>
            </a:r>
            <a:r>
              <a:rPr sz="3600" spc="-110" dirty="0">
                <a:solidFill>
                  <a:srgbClr val="000000"/>
                </a:solidFill>
              </a:rPr>
              <a:t> </a:t>
            </a:r>
            <a:r>
              <a:rPr sz="3600" spc="-80" dirty="0" err="1">
                <a:solidFill>
                  <a:srgbClr val="000000"/>
                </a:solidFill>
              </a:rPr>
              <a:t>r</a:t>
            </a:r>
            <a:r>
              <a:rPr sz="3600" spc="-65" dirty="0" err="1">
                <a:solidFill>
                  <a:srgbClr val="000000"/>
                </a:solidFill>
              </a:rPr>
              <a:t>epa</a:t>
            </a:r>
            <a:r>
              <a:rPr sz="3600" spc="-20" dirty="0" err="1">
                <a:solidFill>
                  <a:srgbClr val="000000"/>
                </a:solidFill>
              </a:rPr>
              <a:t>s</a:t>
            </a:r>
            <a:endParaRPr sz="3600" dirty="0"/>
          </a:p>
        </p:txBody>
      </p:sp>
      <p:sp>
        <p:nvSpPr>
          <p:cNvPr id="7" name="object 7"/>
          <p:cNvSpPr/>
          <p:nvPr/>
        </p:nvSpPr>
        <p:spPr>
          <a:xfrm>
            <a:off x="0" y="1376172"/>
            <a:ext cx="12192000" cy="2052955"/>
          </a:xfrm>
          <a:custGeom>
            <a:avLst/>
            <a:gdLst/>
            <a:ahLst/>
            <a:cxnLst/>
            <a:rect l="l" t="t" r="r" b="b"/>
            <a:pathLst>
              <a:path w="12192000" h="2052954">
                <a:moveTo>
                  <a:pt x="0" y="0"/>
                </a:moveTo>
                <a:lnTo>
                  <a:pt x="0" y="2052827"/>
                </a:lnTo>
                <a:lnTo>
                  <a:pt x="12191999" y="2052827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376172"/>
            <a:ext cx="12191999" cy="2052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552446" y="3845008"/>
            <a:ext cx="183083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Le</a:t>
            </a:r>
            <a:r>
              <a:rPr sz="2000" b="1" spc="-5" dirty="0">
                <a:solidFill>
                  <a:srgbClr val="006FC0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006FC0"/>
                </a:solidFill>
                <a:latin typeface="Century Gothic"/>
                <a:cs typeface="Century Gothic"/>
              </a:rPr>
              <a:t>déjeu</a:t>
            </a:r>
            <a:r>
              <a:rPr sz="2000" b="1" spc="-10" dirty="0">
                <a:solidFill>
                  <a:srgbClr val="006FC0"/>
                </a:solidFill>
                <a:latin typeface="Century Gothic"/>
                <a:cs typeface="Century Gothic"/>
              </a:rPr>
              <a:t>n</a:t>
            </a:r>
            <a:r>
              <a:rPr sz="2000" b="1" spc="-15" dirty="0">
                <a:solidFill>
                  <a:srgbClr val="006FC0"/>
                </a:solidFill>
                <a:latin typeface="Century Gothic"/>
                <a:cs typeface="Century Gothic"/>
              </a:rPr>
              <a:t>er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2830" y="3845008"/>
            <a:ext cx="201561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4E52"/>
                </a:solidFill>
                <a:latin typeface="Century Gothic"/>
                <a:cs typeface="Century Gothic"/>
              </a:rPr>
              <a:t>Le</a:t>
            </a:r>
            <a:r>
              <a:rPr sz="2000" b="1" spc="-5" dirty="0">
                <a:solidFill>
                  <a:srgbClr val="004E52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>
                <a:solidFill>
                  <a:srgbClr val="004E52"/>
                </a:solidFill>
                <a:latin typeface="Century Gothic"/>
                <a:cs typeface="Century Gothic"/>
              </a:rPr>
              <a:t>dîner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60814" y="3845008"/>
            <a:ext cx="205181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5B8201"/>
                </a:solidFill>
                <a:latin typeface="Century Gothic"/>
                <a:cs typeface="Century Gothic"/>
              </a:rPr>
              <a:t>Le</a:t>
            </a:r>
            <a:r>
              <a:rPr sz="2000" b="1" spc="-5" dirty="0">
                <a:solidFill>
                  <a:srgbClr val="5B8201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5B8201"/>
                </a:solidFill>
                <a:latin typeface="Century Gothic"/>
                <a:cs typeface="Century Gothic"/>
              </a:rPr>
              <a:t>soup</a:t>
            </a:r>
            <a:r>
              <a:rPr sz="2000" b="1" spc="-15" dirty="0">
                <a:solidFill>
                  <a:srgbClr val="5B8201"/>
                </a:solidFill>
                <a:latin typeface="Century Gothic"/>
                <a:cs typeface="Century Gothic"/>
              </a:rPr>
              <a:t>er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AB869C-0477-4A79-A40D-B7F83A29CB92}"/>
              </a:ext>
            </a:extLst>
          </p:cNvPr>
          <p:cNvSpPr txBox="1"/>
          <p:nvPr/>
        </p:nvSpPr>
        <p:spPr>
          <a:xfrm>
            <a:off x="1552447" y="471429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dans la salle de restaurant du campus</a:t>
            </a:r>
          </a:p>
        </p:txBody>
      </p:sp>
    </p:spTree>
    <p:extLst>
      <p:ext uri="{BB962C8B-B14F-4D97-AF65-F5344CB8AC3E}">
        <p14:creationId xmlns:p14="http://schemas.microsoft.com/office/powerpoint/2010/main" val="4127251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4995" b="22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1195E126-5CB4-434D-8B36-832C6512C4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300962" y="605592"/>
            <a:ext cx="8044106" cy="5638800"/>
          </a:xfrm>
          <a:custGeom>
            <a:avLst/>
            <a:gdLst/>
            <a:ahLst/>
            <a:cxnLst/>
            <a:rect l="l" t="t" r="r" b="b"/>
            <a:pathLst>
              <a:path w="8044106" h="5638800">
                <a:moveTo>
                  <a:pt x="8044106" y="0"/>
                </a:moveTo>
                <a:lnTo>
                  <a:pt x="7748589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1420000">
            <a:off x="4677415" y="1226752"/>
            <a:ext cx="6851126" cy="1151965"/>
          </a:xfrm>
        </p:spPr>
        <p:txBody>
          <a:bodyPr>
            <a:normAutofit/>
          </a:bodyPr>
          <a:lstStyle/>
          <a:p>
            <a:r>
              <a:rPr lang="fr-FR" sz="3800">
                <a:solidFill>
                  <a:schemeClr val="bg1"/>
                </a:solidFill>
              </a:rPr>
              <a:t>Découverte de deux métropoles nord-américaines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 rot="21420000">
            <a:off x="4779386" y="2453949"/>
            <a:ext cx="6867212" cy="2944652"/>
          </a:xfrm>
        </p:spPr>
        <p:txBody>
          <a:bodyPr>
            <a:normAutofit/>
          </a:bodyPr>
          <a:lstStyle/>
          <a:p>
            <a:r>
              <a:rPr lang="fr-FR" sz="1800">
                <a:solidFill>
                  <a:schemeClr val="bg1"/>
                </a:solidFill>
              </a:rPr>
              <a:t>Montréal et Québec</a:t>
            </a:r>
          </a:p>
          <a:p>
            <a:endParaRPr lang="fr-FR" sz="1800">
              <a:solidFill>
                <a:schemeClr val="bg1"/>
              </a:solidFill>
            </a:endParaRPr>
          </a:p>
          <a:p>
            <a:r>
              <a:rPr lang="fr-FR" sz="1800">
                <a:solidFill>
                  <a:schemeClr val="bg1"/>
                </a:solidFill>
              </a:rPr>
              <a:t>Visites encadrées</a:t>
            </a:r>
          </a:p>
        </p:txBody>
      </p:sp>
    </p:spTree>
    <p:extLst>
      <p:ext uri="{BB962C8B-B14F-4D97-AF65-F5344CB8AC3E}">
        <p14:creationId xmlns:p14="http://schemas.microsoft.com/office/powerpoint/2010/main" val="901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Autotour Canada - Les essentiels du Québec en hiver - Canada en liberté">
            <a:extLst>
              <a:ext uri="{FF2B5EF4-FFF2-40B4-BE49-F238E27FC236}">
                <a16:creationId xmlns:a16="http://schemas.microsoft.com/office/drawing/2014/main" id="{94A90A77-2BF5-3330-40BB-51AEADF23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2"/>
          <a:stretch/>
        </p:blipFill>
        <p:spPr bwMode="auto">
          <a:xfrm>
            <a:off x="0" y="3353784"/>
            <a:ext cx="12192000" cy="361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hings To Do Around Montreal in Winter for Outdoor Lovers | 10Adventures">
            <a:extLst>
              <a:ext uri="{FF2B5EF4-FFF2-40B4-BE49-F238E27FC236}">
                <a16:creationId xmlns:a16="http://schemas.microsoft.com/office/drawing/2014/main" id="{51D926E7-A9BC-BC2D-57C8-D8B61168F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629"/>
            <a:ext cx="12192000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702206"/>
            <a:ext cx="11747863" cy="555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70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" y="1128485"/>
            <a:ext cx="11390811" cy="53987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16183" y="348343"/>
            <a:ext cx="3490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Québec : l’auberge de jeunesse</a:t>
            </a:r>
            <a:endParaRPr lang="fr-FR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726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6" y="990366"/>
            <a:ext cx="11451771" cy="54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01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7" y="429487"/>
            <a:ext cx="11469189" cy="543591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54880" y="6000206"/>
            <a:ext cx="427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rgbClr val="0070C0"/>
                </a:solidFill>
                <a:hlinkClick r:id="rId3"/>
              </a:rPr>
              <a:t>Hôtel du Parlement du Québec</a:t>
            </a:r>
            <a:endParaRPr lang="fr-FR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38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28866" y="1908012"/>
            <a:ext cx="6483531" cy="30681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87" y="283029"/>
            <a:ext cx="3600449" cy="640079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44546" y="200296"/>
            <a:ext cx="1652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MONTREAL</a:t>
            </a:r>
            <a:endParaRPr lang="fr-FR" sz="24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09" y="814253"/>
            <a:ext cx="3147331" cy="55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C3848C9-8707-4CB9-A4DC-2D943DAFD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13" t="-1" r="3589" b="-1"/>
          <a:stretch/>
        </p:blipFill>
        <p:spPr>
          <a:xfrm>
            <a:off x="4192438" y="0"/>
            <a:ext cx="7999542" cy="68579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902080"/>
            <a:ext cx="4297473" cy="16245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 err="1"/>
              <a:t>Accueil</a:t>
            </a:r>
            <a:r>
              <a:rPr lang="en-US" sz="5400" dirty="0"/>
              <a:t> sur </a:t>
            </a:r>
            <a:r>
              <a:rPr lang="en-US" sz="5400" dirty="0" err="1"/>
              <a:t>notre</a:t>
            </a:r>
            <a:r>
              <a:rPr lang="en-US" sz="5400" dirty="0"/>
              <a:t> campus </a:t>
            </a:r>
            <a:br>
              <a:rPr lang="en-US" sz="5400" dirty="0"/>
            </a:br>
            <a:r>
              <a:rPr lang="en-US" sz="5400" dirty="0"/>
              <a:t>à Ayer’s Cliff</a:t>
            </a:r>
          </a:p>
        </p:txBody>
      </p:sp>
      <p:pic>
        <p:nvPicPr>
          <p:cNvPr id="3" name="Picture 2" descr="Collège Massawippi | Ayers Cliff QC">
            <a:extLst>
              <a:ext uri="{FF2B5EF4-FFF2-40B4-BE49-F238E27FC236}">
                <a16:creationId xmlns:a16="http://schemas.microsoft.com/office/drawing/2014/main" id="{3D9C4B36-5302-4E1F-6BF4-90B8FDFB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8" y="448507"/>
            <a:ext cx="2881223" cy="288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39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" y="1042152"/>
            <a:ext cx="11434354" cy="54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2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6028" y="864728"/>
            <a:ext cx="5670360" cy="51285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/>
              <a:t>Infos pratiques</a:t>
            </a:r>
          </a:p>
        </p:txBody>
      </p:sp>
    </p:spTree>
    <p:extLst>
      <p:ext uri="{BB962C8B-B14F-4D97-AF65-F5344CB8AC3E}">
        <p14:creationId xmlns:p14="http://schemas.microsoft.com/office/powerpoint/2010/main" val="38516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communication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tx1"/>
                </a:solidFill>
              </a:rPr>
              <a:t>Pas de téléphone portable</a:t>
            </a:r>
            <a:endParaRPr lang="fr-F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5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" y="237098"/>
            <a:ext cx="10069738" cy="62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68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5" name="Picture 4" descr="Vue latérale d’un calendrier blanc">
            <a:extLst>
              <a:ext uri="{FF2B5EF4-FFF2-40B4-BE49-F238E27FC236}">
                <a16:creationId xmlns:a16="http://schemas.microsoft.com/office/drawing/2014/main" id="{1E4203DD-DA3F-232E-1C89-FE1D2DF66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1" t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 9">
            <a:extLst>
              <a:ext uri="{FF2B5EF4-FFF2-40B4-BE49-F238E27FC236}">
                <a16:creationId xmlns:a16="http://schemas.microsoft.com/office/drawing/2014/main" id="{BE135C2E-C781-46AF-BE4C-9B57C07D9C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8288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2CD588-3324-4D0B-A0A0-FBF2E734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96980" y="3221623"/>
            <a:ext cx="10264470" cy="12500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8000" dirty="0" err="1">
                <a:solidFill>
                  <a:schemeClr val="bg1"/>
                </a:solidFill>
              </a:rPr>
              <a:t>Calendrier</a:t>
            </a: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8000" dirty="0" err="1">
                <a:solidFill>
                  <a:schemeClr val="bg1"/>
                </a:solidFill>
              </a:rPr>
              <a:t>prévisionnel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24" name="5-Point Star 12">
            <a:extLst>
              <a:ext uri="{FF2B5EF4-FFF2-40B4-BE49-F238E27FC236}">
                <a16:creationId xmlns:a16="http://schemas.microsoft.com/office/drawing/2014/main" id="{EB803A74-8E46-4CF3-B85A-2F618214CF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B44A1D-AAF6-4645-8D71-9E569E788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420000">
            <a:off x="538344" y="4356657"/>
            <a:ext cx="10271534" cy="4941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4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5">
            <a:extLst>
              <a:ext uri="{FF2B5EF4-FFF2-40B4-BE49-F238E27FC236}">
                <a16:creationId xmlns:a16="http://schemas.microsoft.com/office/drawing/2014/main" id="{1C4DAAB9-1F6E-44A6-8EBD-11AA857B20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2CD588-3324-4D0B-A0A0-FBF2E734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i="1" dirty="0" err="1"/>
              <a:t>winter</a:t>
            </a:r>
            <a:r>
              <a:rPr lang="fr-FR" i="1" dirty="0"/>
              <a:t> camp</a:t>
            </a:r>
            <a:endParaRPr lang="en-US" i="1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B452D4A6-6794-476A-B08A-E1A520E0E6B2}"/>
              </a:ext>
            </a:extLst>
          </p:cNvPr>
          <p:cNvSpPr txBox="1">
            <a:spLocks/>
          </p:cNvSpPr>
          <p:nvPr/>
        </p:nvSpPr>
        <p:spPr>
          <a:xfrm>
            <a:off x="5399384" y="2728452"/>
            <a:ext cx="3557330" cy="1895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fr-FR" sz="4900" dirty="0"/>
          </a:p>
        </p:txBody>
      </p:sp>
      <p:graphicFrame>
        <p:nvGraphicFramePr>
          <p:cNvPr id="41" name="Espace réservé du contenu 31">
            <a:extLst>
              <a:ext uri="{FF2B5EF4-FFF2-40B4-BE49-F238E27FC236}">
                <a16:creationId xmlns:a16="http://schemas.microsoft.com/office/drawing/2014/main" id="{F0BEF524-4B8B-A814-3FE1-8AA3CB17B3D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6023371"/>
              </p:ext>
            </p:extLst>
          </p:nvPr>
        </p:nvGraphicFramePr>
        <p:xfrm>
          <a:off x="685800" y="2063750"/>
          <a:ext cx="10793413" cy="390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28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Coût du séjour – ECHELONNEMENT DES PAIEMENTS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Coût : 2200 €</a:t>
            </a:r>
          </a:p>
          <a:p>
            <a:r>
              <a:rPr lang="fr-FR" sz="2800" dirty="0" smtClean="0"/>
              <a:t>Un versement de 200 € en octobre 2025 pour l’inscription</a:t>
            </a:r>
          </a:p>
          <a:p>
            <a:r>
              <a:rPr lang="fr-FR" sz="2800" dirty="0" smtClean="0"/>
              <a:t>14 prélèvements de 133 € entre novembre 2025 et décembre 2026. Un prélèvement de  138 € en janvier 2027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333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initiatives solidaires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Compte tenu du coût élevé de ce séjour, des parents ont proposé la mise en place d’initiatives solidaires (vente de </a:t>
            </a:r>
            <a:r>
              <a:rPr lang="fr-FR" dirty="0" err="1" smtClean="0"/>
              <a:t>gateaux</a:t>
            </a:r>
            <a:r>
              <a:rPr lang="fr-FR" dirty="0" smtClean="0"/>
              <a:t> ou autre ….).</a:t>
            </a:r>
          </a:p>
          <a:p>
            <a:r>
              <a:rPr lang="fr-FR" dirty="0" smtClean="0"/>
              <a:t>L’établissement est naturellement ouvert a tout projet. N’hésitez pas à contacter Mme </a:t>
            </a:r>
            <a:r>
              <a:rPr lang="fr-FR" dirty="0" err="1" smtClean="0"/>
              <a:t>Souagui</a:t>
            </a:r>
            <a:r>
              <a:rPr lang="fr-FR" dirty="0" smtClean="0"/>
              <a:t> ou m. </a:t>
            </a:r>
            <a:r>
              <a:rPr lang="fr-FR" dirty="0" err="1" smtClean="0"/>
              <a:t>chaveroche</a:t>
            </a:r>
            <a:r>
              <a:rPr lang="fr-FR" smtClean="0"/>
              <a:t> …..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95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76E8DBD-6DBD-4FCB-8FE8-8F0425C0B6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2" name="Freeform 11">
            <a:extLst>
              <a:ext uri="{FF2B5EF4-FFF2-40B4-BE49-F238E27FC236}">
                <a16:creationId xmlns:a16="http://schemas.microsoft.com/office/drawing/2014/main" id="{70BE0118-665B-49AC-8ED9-B29C009CED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DB8E4593-3024-4A7B-92FB-8114D72E57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72029E6-113E-4A42-8D29-4B796B39B9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FBAE6AE5-2B20-46E6-B338-A385BFF09F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0" name="5-Point Star 24">
            <a:extLst>
              <a:ext uri="{FF2B5EF4-FFF2-40B4-BE49-F238E27FC236}">
                <a16:creationId xmlns:a16="http://schemas.microsoft.com/office/drawing/2014/main" id="{4555B12C-E2CF-448D-918F-96D0958DC6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EB9FA3F-CAB0-4533-9364-224CEC6FF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1547" y="4519749"/>
            <a:ext cx="10805790" cy="12702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/>
              <a:t>Frais d’annulation</a:t>
            </a:r>
          </a:p>
        </p:txBody>
      </p:sp>
      <p:sp>
        <p:nvSpPr>
          <p:cNvPr id="34" name="5-Point Star 31">
            <a:extLst>
              <a:ext uri="{FF2B5EF4-FFF2-40B4-BE49-F238E27FC236}">
                <a16:creationId xmlns:a16="http://schemas.microsoft.com/office/drawing/2014/main" id="{42B0C1BF-5CB1-40DA-9A22-5452B54691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2CFAA9E-57B5-99BE-2B2B-B17430506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846137"/>
              </p:ext>
            </p:extLst>
          </p:nvPr>
        </p:nvGraphicFramePr>
        <p:xfrm>
          <a:off x="1219252" y="949036"/>
          <a:ext cx="9750379" cy="3257205"/>
        </p:xfrm>
        <a:graphic>
          <a:graphicData uri="http://schemas.openxmlformats.org/drawingml/2006/table">
            <a:tbl>
              <a:tblPr/>
              <a:tblGrid>
                <a:gridCol w="5216382">
                  <a:extLst>
                    <a:ext uri="{9D8B030D-6E8A-4147-A177-3AD203B41FA5}">
                      <a16:colId xmlns:a16="http://schemas.microsoft.com/office/drawing/2014/main" val="2360267286"/>
                    </a:ext>
                  </a:extLst>
                </a:gridCol>
                <a:gridCol w="4533997">
                  <a:extLst>
                    <a:ext uri="{9D8B030D-6E8A-4147-A177-3AD203B41FA5}">
                      <a16:colId xmlns:a16="http://schemas.microsoft.com/office/drawing/2014/main" val="2572482715"/>
                    </a:ext>
                  </a:extLst>
                </a:gridCol>
              </a:tblGrid>
              <a:tr h="878607"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B4C6E7"/>
                          </a:highlight>
                          <a:latin typeface="Calibri" panose="020F0502020204030204" pitchFamily="34" charset="0"/>
                        </a:rPr>
                        <a:t>Frais d’annulation</a:t>
                      </a:r>
                      <a:endParaRPr lang="fr-FR" sz="3700" b="0" i="0" u="none" strike="noStrike" dirty="0">
                        <a:effectLst/>
                        <a:highlight>
                          <a:srgbClr val="B4C6E7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187118" marR="187118" marT="93559" marB="935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839967"/>
                  </a:ext>
                </a:extLst>
              </a:tr>
              <a:tr h="792866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 d'annulation avant départ</a:t>
                      </a:r>
                      <a:endParaRPr lang="fr-FR" sz="3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87118" marR="187118" marT="93559" marB="9355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Retenues sur sommes versées</a:t>
                      </a:r>
                      <a:endParaRPr lang="fr-FR" sz="3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112457"/>
                  </a:ext>
                </a:extLst>
              </a:tr>
              <a:tr h="39643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Plus de 6 mois</a:t>
                      </a:r>
                      <a:endParaRPr lang="fr-FR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  <a:endParaRPr lang="fr-FR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87879"/>
                  </a:ext>
                </a:extLst>
              </a:tr>
              <a:tr h="39643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2 et 6 mois</a:t>
                      </a:r>
                      <a:endParaRPr lang="fr-FR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200 €</a:t>
                      </a:r>
                      <a:endParaRPr lang="fr-FR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384991"/>
                  </a:ext>
                </a:extLst>
              </a:tr>
              <a:tr h="39643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 15 jours  et 2 mois</a:t>
                      </a:r>
                      <a:endParaRPr lang="fr-FR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400 €</a:t>
                      </a:r>
                      <a:endParaRPr lang="fr-FR" sz="3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888223"/>
                  </a:ext>
                </a:extLst>
              </a:tr>
              <a:tr h="396433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Moins de 15 jours</a:t>
                      </a:r>
                      <a:endParaRPr lang="fr-FR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2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800 €</a:t>
                      </a:r>
                      <a:endParaRPr lang="fr-FR" sz="3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76" marR="9876" marT="98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072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9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rgbClr val="FFFFFF"/>
                </a:solidFill>
              </a:rPr>
              <a:t>Formalités</a:t>
            </a:r>
            <a:br>
              <a:rPr lang="fr-FR" sz="4800" dirty="0">
                <a:solidFill>
                  <a:srgbClr val="FFFFFF"/>
                </a:solidFill>
              </a:rPr>
            </a:br>
            <a:r>
              <a:rPr lang="fr-FR" sz="4800" dirty="0">
                <a:solidFill>
                  <a:srgbClr val="FFFFFF"/>
                </a:solidFill>
              </a:rPr>
              <a:t>Documents à fournir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739471" y="366855"/>
            <a:ext cx="7008423" cy="6277226"/>
          </a:xfrm>
        </p:spPr>
        <p:txBody>
          <a:bodyPr>
            <a:normAutofit fontScale="92500"/>
          </a:bodyPr>
          <a:lstStyle/>
          <a:p>
            <a:pPr marL="299085" indent="-286385">
              <a:lnSpc>
                <a:spcPct val="110000"/>
              </a:lnSpc>
              <a:spcBef>
                <a:spcPts val="1625"/>
              </a:spcBef>
              <a:buClr>
                <a:srgbClr val="033E4E"/>
              </a:buClr>
              <a:buFont typeface="Arial"/>
              <a:buChar char="•"/>
              <a:tabLst>
                <a:tab pos="299720" algn="l"/>
              </a:tabLst>
            </a:pPr>
            <a:r>
              <a:rPr lang="fr-FR" sz="2600" b="1" cap="none" dirty="0">
                <a:latin typeface="Century Gothic"/>
                <a:cs typeface="Century Gothic"/>
              </a:rPr>
              <a:t>Formulaire Allergies et Régime alimentaire</a:t>
            </a:r>
          </a:p>
          <a:p>
            <a:pPr marL="299085" indent="-286385">
              <a:lnSpc>
                <a:spcPct val="110000"/>
              </a:lnSpc>
              <a:spcBef>
                <a:spcPts val="1625"/>
              </a:spcBef>
              <a:buClr>
                <a:srgbClr val="033E4E"/>
              </a:buClr>
              <a:buFont typeface="Arial"/>
              <a:buChar char="•"/>
              <a:tabLst>
                <a:tab pos="299720" algn="l"/>
              </a:tabLst>
            </a:pPr>
            <a:r>
              <a:rPr lang="fr-FR" sz="2600" b="1" cap="none" dirty="0">
                <a:latin typeface="Century Gothic"/>
                <a:cs typeface="Century Gothic"/>
              </a:rPr>
              <a:t>Copie du passeport (Valide après le retour)</a:t>
            </a:r>
          </a:p>
          <a:p>
            <a:pPr marL="299085" indent="-286385">
              <a:lnSpc>
                <a:spcPct val="110000"/>
              </a:lnSpc>
              <a:spcBef>
                <a:spcPts val="1625"/>
              </a:spcBef>
              <a:buClr>
                <a:srgbClr val="033E4E"/>
              </a:buClr>
              <a:buFont typeface="Arial"/>
              <a:buChar char="•"/>
              <a:tabLst>
                <a:tab pos="299720" algn="l"/>
              </a:tabLst>
            </a:pPr>
            <a:r>
              <a:rPr lang="fr-FR" sz="2600" b="1" cap="none" dirty="0">
                <a:latin typeface="Century Gothic"/>
                <a:cs typeface="Century Gothic"/>
              </a:rPr>
              <a:t>Au</a:t>
            </a:r>
            <a:r>
              <a:rPr lang="fr-FR" sz="2600" b="1" cap="none" spc="20" dirty="0">
                <a:latin typeface="Century Gothic"/>
                <a:cs typeface="Century Gothic"/>
              </a:rPr>
              <a:t>t</a:t>
            </a:r>
            <a:r>
              <a:rPr lang="fr-FR" sz="2600" b="1" cap="none" dirty="0">
                <a:latin typeface="Century Gothic"/>
                <a:cs typeface="Century Gothic"/>
              </a:rPr>
              <a:t>or</a:t>
            </a:r>
            <a:r>
              <a:rPr lang="fr-FR" sz="2600" b="1" cap="none" spc="-10" dirty="0">
                <a:latin typeface="Century Gothic"/>
                <a:cs typeface="Century Gothic"/>
              </a:rPr>
              <a:t>i</a:t>
            </a:r>
            <a:r>
              <a:rPr lang="fr-FR" sz="2600" b="1" cap="none" spc="-5" dirty="0">
                <a:latin typeface="Century Gothic"/>
                <a:cs typeface="Century Gothic"/>
              </a:rPr>
              <a:t>satio</a:t>
            </a:r>
            <a:r>
              <a:rPr lang="fr-FR" sz="2600" b="1" cap="none" dirty="0">
                <a:latin typeface="Century Gothic"/>
                <a:cs typeface="Century Gothic"/>
              </a:rPr>
              <a:t>n</a:t>
            </a:r>
            <a:r>
              <a:rPr lang="fr-FR" sz="2600" b="1" cap="none" spc="-25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d</a:t>
            </a:r>
            <a:r>
              <a:rPr lang="fr-FR" sz="2600" b="1" cap="none" dirty="0">
                <a:latin typeface="Century Gothic"/>
                <a:cs typeface="Century Gothic"/>
              </a:rPr>
              <a:t>e </a:t>
            </a:r>
            <a:r>
              <a:rPr lang="fr-FR" sz="2600" b="1" cap="none" spc="5" dirty="0">
                <a:latin typeface="Century Gothic"/>
                <a:cs typeface="Century Gothic"/>
              </a:rPr>
              <a:t>s</a:t>
            </a:r>
            <a:r>
              <a:rPr lang="fr-FR" sz="2600" b="1" cap="none" dirty="0">
                <a:latin typeface="Century Gothic"/>
                <a:cs typeface="Century Gothic"/>
              </a:rPr>
              <a:t>or</a:t>
            </a:r>
            <a:r>
              <a:rPr lang="fr-FR" sz="2600" b="1" cap="none" spc="10" dirty="0">
                <a:latin typeface="Century Gothic"/>
                <a:cs typeface="Century Gothic"/>
              </a:rPr>
              <a:t>t</a:t>
            </a:r>
            <a:r>
              <a:rPr lang="fr-FR" sz="2600" b="1" cap="none" spc="-5" dirty="0">
                <a:latin typeface="Century Gothic"/>
                <a:cs typeface="Century Gothic"/>
              </a:rPr>
              <a:t>i</a:t>
            </a:r>
            <a:r>
              <a:rPr lang="fr-FR" sz="2600" b="1" cap="none" dirty="0">
                <a:latin typeface="Century Gothic"/>
                <a:cs typeface="Century Gothic"/>
              </a:rPr>
              <a:t>e</a:t>
            </a:r>
            <a:r>
              <a:rPr lang="fr-FR" sz="2600" b="1" cap="none" spc="-35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d</a:t>
            </a:r>
            <a:r>
              <a:rPr lang="fr-FR" sz="2600" b="1" cap="none" dirty="0">
                <a:latin typeface="Century Gothic"/>
                <a:cs typeface="Century Gothic"/>
              </a:rPr>
              <a:t>u </a:t>
            </a:r>
            <a:r>
              <a:rPr lang="fr-FR" sz="2600" b="1" cap="none" spc="20" dirty="0">
                <a:latin typeface="Century Gothic"/>
                <a:cs typeface="Century Gothic"/>
              </a:rPr>
              <a:t>t</a:t>
            </a:r>
            <a:r>
              <a:rPr lang="fr-FR" sz="2600" b="1" cap="none" spc="5" dirty="0">
                <a:latin typeface="Century Gothic"/>
                <a:cs typeface="Century Gothic"/>
              </a:rPr>
              <a:t>e</a:t>
            </a:r>
            <a:r>
              <a:rPr lang="fr-FR" sz="2600" b="1" cap="none" dirty="0">
                <a:latin typeface="Century Gothic"/>
                <a:cs typeface="Century Gothic"/>
              </a:rPr>
              <a:t>rr</a:t>
            </a:r>
            <a:r>
              <a:rPr lang="fr-FR" sz="2600" b="1" cap="none" spc="-10" dirty="0">
                <a:latin typeface="Century Gothic"/>
                <a:cs typeface="Century Gothic"/>
              </a:rPr>
              <a:t>i</a:t>
            </a:r>
            <a:r>
              <a:rPr lang="fr-FR" sz="2600" b="1" cap="none" spc="5" dirty="0">
                <a:latin typeface="Century Gothic"/>
                <a:cs typeface="Century Gothic"/>
              </a:rPr>
              <a:t>t</a:t>
            </a:r>
            <a:r>
              <a:rPr lang="fr-FR" sz="2600" b="1" cap="none" dirty="0">
                <a:latin typeface="Century Gothic"/>
                <a:cs typeface="Century Gothic"/>
              </a:rPr>
              <a:t>o</a:t>
            </a:r>
            <a:r>
              <a:rPr lang="fr-FR" sz="2600" b="1" cap="none" spc="-10" dirty="0">
                <a:latin typeface="Century Gothic"/>
                <a:cs typeface="Century Gothic"/>
              </a:rPr>
              <a:t>i</a:t>
            </a:r>
            <a:r>
              <a:rPr lang="fr-FR" sz="2600" b="1" cap="none" dirty="0">
                <a:latin typeface="Century Gothic"/>
                <a:cs typeface="Century Gothic"/>
              </a:rPr>
              <a:t>re</a:t>
            </a:r>
            <a:r>
              <a:rPr lang="fr-FR" sz="2600" b="1" cap="none" spc="-35" dirty="0">
                <a:latin typeface="Century Gothic"/>
                <a:cs typeface="Century Gothic"/>
              </a:rPr>
              <a:t> (AST)</a:t>
            </a:r>
          </a:p>
          <a:p>
            <a:pPr marL="756285" lvl="1" indent="-286385">
              <a:lnSpc>
                <a:spcPct val="110000"/>
              </a:lnSpc>
              <a:spcBef>
                <a:spcPts val="1625"/>
              </a:spcBef>
              <a:buClr>
                <a:srgbClr val="033E4E"/>
              </a:buClr>
              <a:buFont typeface="Arial"/>
              <a:buChar char="•"/>
              <a:tabLst>
                <a:tab pos="299720" algn="l"/>
              </a:tabLst>
            </a:pPr>
            <a:r>
              <a:rPr lang="fr-FR" sz="2400" b="1" cap="none" spc="-35" dirty="0">
                <a:latin typeface="Century Gothic"/>
                <a:cs typeface="Century Gothic"/>
              </a:rPr>
              <a:t>O</a:t>
            </a:r>
            <a:r>
              <a:rPr lang="fr-FR" sz="2400" b="1" cap="none" dirty="0">
                <a:latin typeface="Century Gothic"/>
                <a:cs typeface="Century Gothic"/>
              </a:rPr>
              <a:t>r</a:t>
            </a:r>
            <a:r>
              <a:rPr lang="fr-FR" sz="2400" b="1" cap="none" spc="-10" dirty="0">
                <a:latin typeface="Century Gothic"/>
                <a:cs typeface="Century Gothic"/>
              </a:rPr>
              <a:t>i</a:t>
            </a:r>
            <a:r>
              <a:rPr lang="fr-FR" sz="2400" b="1" cap="none" dirty="0">
                <a:latin typeface="Century Gothic"/>
                <a:cs typeface="Century Gothic"/>
              </a:rPr>
              <a:t>g</a:t>
            </a:r>
            <a:r>
              <a:rPr lang="fr-FR" sz="2400" b="1" cap="none" spc="-10" dirty="0">
                <a:latin typeface="Century Gothic"/>
                <a:cs typeface="Century Gothic"/>
              </a:rPr>
              <a:t>i</a:t>
            </a:r>
            <a:r>
              <a:rPr lang="fr-FR" sz="2400" b="1" cap="none" dirty="0">
                <a:latin typeface="Century Gothic"/>
                <a:cs typeface="Century Gothic"/>
              </a:rPr>
              <a:t>nal</a:t>
            </a:r>
            <a:r>
              <a:rPr lang="fr-FR" sz="2400" b="1" cap="none" spc="10" dirty="0">
                <a:latin typeface="Century Gothic"/>
                <a:cs typeface="Century Gothic"/>
              </a:rPr>
              <a:t> </a:t>
            </a:r>
            <a:r>
              <a:rPr lang="fr-FR" sz="2400" b="1" cap="none" dirty="0">
                <a:latin typeface="Century Gothic"/>
                <a:cs typeface="Century Gothic"/>
              </a:rPr>
              <a:t>obliga</a:t>
            </a:r>
            <a:r>
              <a:rPr lang="fr-FR" sz="2400" b="1" cap="none" spc="15" dirty="0">
                <a:latin typeface="Century Gothic"/>
                <a:cs typeface="Century Gothic"/>
              </a:rPr>
              <a:t>t</a:t>
            </a:r>
            <a:r>
              <a:rPr lang="fr-FR" sz="2400" b="1" cap="none" dirty="0">
                <a:latin typeface="Century Gothic"/>
                <a:cs typeface="Century Gothic"/>
              </a:rPr>
              <a:t>o</a:t>
            </a:r>
            <a:r>
              <a:rPr lang="fr-FR" sz="2400" b="1" cap="none" spc="-10" dirty="0">
                <a:latin typeface="Century Gothic"/>
                <a:cs typeface="Century Gothic"/>
              </a:rPr>
              <a:t>i</a:t>
            </a:r>
            <a:r>
              <a:rPr lang="fr-FR" sz="2400" b="1" cap="none" dirty="0">
                <a:latin typeface="Century Gothic"/>
                <a:cs typeface="Century Gothic"/>
              </a:rPr>
              <a:t>re</a:t>
            </a:r>
            <a:r>
              <a:rPr lang="fr-FR" sz="2400" b="1" cap="none" spc="-25" dirty="0">
                <a:latin typeface="Century Gothic"/>
                <a:cs typeface="Century Gothic"/>
              </a:rPr>
              <a:t> </a:t>
            </a:r>
            <a:r>
              <a:rPr lang="fr-FR" sz="2400" b="1" cap="none" spc="-5" dirty="0">
                <a:latin typeface="Century Gothic"/>
                <a:cs typeface="Century Gothic"/>
              </a:rPr>
              <a:t>sign</a:t>
            </a:r>
            <a:r>
              <a:rPr lang="fr-FR" sz="2400" b="1" cap="none" dirty="0">
                <a:latin typeface="Century Gothic"/>
                <a:cs typeface="Century Gothic"/>
              </a:rPr>
              <a:t>ée</a:t>
            </a:r>
            <a:r>
              <a:rPr lang="fr-FR" sz="2400" b="1" cap="none" spc="10" dirty="0">
                <a:latin typeface="Century Gothic"/>
                <a:cs typeface="Century Gothic"/>
              </a:rPr>
              <a:t> </a:t>
            </a:r>
            <a:r>
              <a:rPr lang="fr-FR" sz="2400" b="1" cap="none" spc="-5" dirty="0">
                <a:latin typeface="Century Gothic"/>
                <a:cs typeface="Century Gothic"/>
              </a:rPr>
              <a:t>pa</a:t>
            </a:r>
            <a:r>
              <a:rPr lang="fr-FR" sz="2400" b="1" cap="none" dirty="0">
                <a:latin typeface="Century Gothic"/>
                <a:cs typeface="Century Gothic"/>
              </a:rPr>
              <a:t>r</a:t>
            </a:r>
            <a:r>
              <a:rPr lang="fr-FR" sz="2400" b="1" cap="none" spc="-15" dirty="0">
                <a:latin typeface="Century Gothic"/>
                <a:cs typeface="Century Gothic"/>
              </a:rPr>
              <a:t> </a:t>
            </a:r>
            <a:r>
              <a:rPr lang="fr-FR" sz="2400" b="1" cap="none" spc="5" dirty="0">
                <a:latin typeface="Century Gothic"/>
                <a:cs typeface="Century Gothic"/>
              </a:rPr>
              <a:t>u</a:t>
            </a:r>
            <a:r>
              <a:rPr lang="fr-FR" sz="2400" b="1" cap="none" dirty="0">
                <a:latin typeface="Century Gothic"/>
                <a:cs typeface="Century Gothic"/>
              </a:rPr>
              <a:t>n</a:t>
            </a:r>
            <a:r>
              <a:rPr lang="fr-FR" sz="2400" b="1" cap="none" spc="-15" dirty="0">
                <a:latin typeface="Century Gothic"/>
                <a:cs typeface="Century Gothic"/>
              </a:rPr>
              <a:t> </a:t>
            </a:r>
            <a:r>
              <a:rPr lang="fr-FR" sz="2400" b="1" cap="none" dirty="0">
                <a:latin typeface="Century Gothic"/>
                <a:cs typeface="Century Gothic"/>
              </a:rPr>
              <a:t>re</a:t>
            </a:r>
            <a:r>
              <a:rPr lang="fr-FR" sz="2400" b="1" cap="none" spc="-5" dirty="0">
                <a:latin typeface="Century Gothic"/>
                <a:cs typeface="Century Gothic"/>
              </a:rPr>
              <a:t>s</a:t>
            </a:r>
            <a:r>
              <a:rPr lang="fr-FR" sz="2400" b="1" cap="none" spc="5" dirty="0">
                <a:latin typeface="Century Gothic"/>
                <a:cs typeface="Century Gothic"/>
              </a:rPr>
              <a:t>p</a:t>
            </a:r>
            <a:r>
              <a:rPr lang="fr-FR" sz="2400" b="1" cap="none" dirty="0">
                <a:latin typeface="Century Gothic"/>
                <a:cs typeface="Century Gothic"/>
              </a:rPr>
              <a:t>ons</a:t>
            </a:r>
            <a:r>
              <a:rPr lang="fr-FR" sz="2400" b="1" cap="none" spc="-5" dirty="0">
                <a:latin typeface="Century Gothic"/>
                <a:cs typeface="Century Gothic"/>
              </a:rPr>
              <a:t>able </a:t>
            </a:r>
            <a:r>
              <a:rPr lang="fr-FR" sz="2400" b="1" cap="none" spc="5" dirty="0">
                <a:latin typeface="Century Gothic"/>
                <a:cs typeface="Century Gothic"/>
              </a:rPr>
              <a:t>lé</a:t>
            </a:r>
            <a:r>
              <a:rPr lang="fr-FR" sz="2400" b="1" cap="none" dirty="0">
                <a:latin typeface="Century Gothic"/>
                <a:cs typeface="Century Gothic"/>
              </a:rPr>
              <a:t>gal</a:t>
            </a:r>
            <a:r>
              <a:rPr lang="fr-FR" sz="2400" b="1" cap="none" spc="-25" dirty="0">
                <a:latin typeface="Century Gothic"/>
                <a:cs typeface="Century Gothic"/>
              </a:rPr>
              <a:t> </a:t>
            </a:r>
            <a:r>
              <a:rPr lang="fr-FR" sz="2400" b="1" cap="none" dirty="0">
                <a:latin typeface="Century Gothic"/>
                <a:cs typeface="Century Gothic"/>
              </a:rPr>
              <a:t>ayant</a:t>
            </a:r>
            <a:r>
              <a:rPr lang="fr-FR" sz="2400" b="1" cap="none" spc="-10" dirty="0">
                <a:latin typeface="Century Gothic"/>
                <a:cs typeface="Century Gothic"/>
              </a:rPr>
              <a:t> </a:t>
            </a:r>
            <a:r>
              <a:rPr lang="fr-FR" sz="2400" b="1" cap="none" spc="5" dirty="0">
                <a:latin typeface="Century Gothic"/>
                <a:cs typeface="Century Gothic"/>
              </a:rPr>
              <a:t>l</a:t>
            </a:r>
            <a:r>
              <a:rPr lang="fr-FR" sz="2400" b="1" cap="none" dirty="0">
                <a:latin typeface="Century Gothic"/>
                <a:cs typeface="Century Gothic"/>
              </a:rPr>
              <a:t>e</a:t>
            </a:r>
            <a:r>
              <a:rPr lang="fr-FR" sz="2400" b="1" cap="none" spc="-25" dirty="0">
                <a:latin typeface="Century Gothic"/>
                <a:cs typeface="Century Gothic"/>
              </a:rPr>
              <a:t> </a:t>
            </a:r>
            <a:r>
              <a:rPr lang="fr-FR" sz="2400" b="1" cap="none" dirty="0">
                <a:latin typeface="Century Gothic"/>
                <a:cs typeface="Century Gothic"/>
              </a:rPr>
              <a:t>m</a:t>
            </a:r>
            <a:r>
              <a:rPr lang="fr-FR" sz="2400" b="1" cap="none" spc="5" dirty="0">
                <a:latin typeface="Century Gothic"/>
                <a:cs typeface="Century Gothic"/>
              </a:rPr>
              <a:t>ê</a:t>
            </a:r>
            <a:r>
              <a:rPr lang="fr-FR" sz="2400" b="1" cap="none" dirty="0">
                <a:latin typeface="Century Gothic"/>
                <a:cs typeface="Century Gothic"/>
              </a:rPr>
              <a:t>me</a:t>
            </a:r>
            <a:r>
              <a:rPr lang="fr-FR" sz="2400" b="1" cap="none" spc="-35" dirty="0">
                <a:latin typeface="Century Gothic"/>
                <a:cs typeface="Century Gothic"/>
              </a:rPr>
              <a:t> </a:t>
            </a:r>
            <a:r>
              <a:rPr lang="fr-FR" sz="2400" b="1" cap="none" dirty="0">
                <a:latin typeface="Century Gothic"/>
                <a:cs typeface="Century Gothic"/>
              </a:rPr>
              <a:t>nom</a:t>
            </a:r>
            <a:r>
              <a:rPr lang="fr-FR" sz="2400" b="1" cap="none" spc="5" dirty="0">
                <a:latin typeface="Century Gothic"/>
                <a:cs typeface="Century Gothic"/>
              </a:rPr>
              <a:t> </a:t>
            </a:r>
            <a:r>
              <a:rPr lang="fr-FR" sz="2400" b="1" cap="none" dirty="0">
                <a:latin typeface="Century Gothic"/>
                <a:cs typeface="Century Gothic"/>
              </a:rPr>
              <a:t>q</a:t>
            </a:r>
            <a:r>
              <a:rPr lang="fr-FR" sz="2400" b="1" cap="none" spc="5" dirty="0">
                <a:latin typeface="Century Gothic"/>
                <a:cs typeface="Century Gothic"/>
              </a:rPr>
              <a:t>u</a:t>
            </a:r>
            <a:r>
              <a:rPr lang="fr-FR" sz="2400" b="1" cap="none" dirty="0">
                <a:latin typeface="Century Gothic"/>
                <a:cs typeface="Century Gothic"/>
              </a:rPr>
              <a:t>e</a:t>
            </a:r>
            <a:r>
              <a:rPr lang="fr-FR" sz="2400" b="1" cap="none" spc="-25" dirty="0">
                <a:latin typeface="Century Gothic"/>
                <a:cs typeface="Century Gothic"/>
              </a:rPr>
              <a:t> </a:t>
            </a:r>
            <a:r>
              <a:rPr lang="fr-FR" sz="2400" b="1" cap="none" spc="5" dirty="0">
                <a:latin typeface="Century Gothic"/>
                <a:cs typeface="Century Gothic"/>
              </a:rPr>
              <a:t>l</a:t>
            </a:r>
            <a:r>
              <a:rPr lang="fr-FR" sz="2400" b="1" cap="none" dirty="0">
                <a:latin typeface="Century Gothic"/>
                <a:cs typeface="Century Gothic"/>
              </a:rPr>
              <a:t>’</a:t>
            </a:r>
            <a:r>
              <a:rPr lang="fr-FR" sz="2400" b="1" cap="none" spc="5" dirty="0">
                <a:latin typeface="Century Gothic"/>
                <a:cs typeface="Century Gothic"/>
              </a:rPr>
              <a:t>e</a:t>
            </a:r>
            <a:r>
              <a:rPr lang="fr-FR" sz="2400" b="1" cap="none" dirty="0">
                <a:latin typeface="Century Gothic"/>
                <a:cs typeface="Century Gothic"/>
              </a:rPr>
              <a:t>nfant</a:t>
            </a:r>
          </a:p>
          <a:p>
            <a:pPr marL="756285" lvl="1" indent="-286385">
              <a:lnSpc>
                <a:spcPct val="110000"/>
              </a:lnSpc>
              <a:spcBef>
                <a:spcPts val="755"/>
              </a:spcBef>
              <a:buClr>
                <a:srgbClr val="033E4E"/>
              </a:buClr>
              <a:buFont typeface="Arial"/>
              <a:buChar char="•"/>
              <a:tabLst>
                <a:tab pos="756920" algn="l"/>
              </a:tabLst>
            </a:pPr>
            <a:r>
              <a:rPr lang="fr-FR" sz="2600" b="1" cap="none" spc="-10" dirty="0">
                <a:latin typeface="Century Gothic"/>
                <a:cs typeface="Century Gothic"/>
              </a:rPr>
              <a:t>A</a:t>
            </a:r>
            <a:r>
              <a:rPr lang="fr-FR" sz="2600" b="1" cap="none" spc="15" dirty="0">
                <a:latin typeface="Century Gothic"/>
                <a:cs typeface="Century Gothic"/>
              </a:rPr>
              <a:t>v</a:t>
            </a:r>
            <a:r>
              <a:rPr lang="fr-FR" sz="2600" b="1" cap="none" dirty="0">
                <a:latin typeface="Century Gothic"/>
                <a:cs typeface="Century Gothic"/>
              </a:rPr>
              <a:t>ec</a:t>
            </a:r>
            <a:r>
              <a:rPr lang="fr-FR" sz="2600" b="1" cap="none" spc="-25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pho</a:t>
            </a:r>
            <a:r>
              <a:rPr lang="fr-FR" sz="2600" b="1" cap="none" spc="10" dirty="0">
                <a:latin typeface="Century Gothic"/>
                <a:cs typeface="Century Gothic"/>
              </a:rPr>
              <a:t>t</a:t>
            </a:r>
            <a:r>
              <a:rPr lang="fr-FR" sz="2600" b="1" cap="none" dirty="0">
                <a:latin typeface="Century Gothic"/>
                <a:cs typeface="Century Gothic"/>
              </a:rPr>
              <a:t>oc</a:t>
            </a:r>
            <a:r>
              <a:rPr lang="fr-FR" sz="2600" b="1" cap="none" spc="-10" dirty="0">
                <a:latin typeface="Century Gothic"/>
                <a:cs typeface="Century Gothic"/>
              </a:rPr>
              <a:t>o</a:t>
            </a:r>
            <a:r>
              <a:rPr lang="fr-FR" sz="2600" b="1" cap="none" spc="-5" dirty="0">
                <a:latin typeface="Century Gothic"/>
                <a:cs typeface="Century Gothic"/>
              </a:rPr>
              <a:t>pi</a:t>
            </a:r>
            <a:r>
              <a:rPr lang="fr-FR" sz="2600" b="1" cap="none" dirty="0">
                <a:latin typeface="Century Gothic"/>
                <a:cs typeface="Century Gothic"/>
              </a:rPr>
              <a:t>e</a:t>
            </a:r>
            <a:r>
              <a:rPr lang="fr-FR" sz="2600" b="1" cap="none" spc="-15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d</a:t>
            </a:r>
            <a:r>
              <a:rPr lang="fr-FR" sz="2600" b="1" cap="none" dirty="0">
                <a:latin typeface="Century Gothic"/>
                <a:cs typeface="Century Gothic"/>
              </a:rPr>
              <a:t>u</a:t>
            </a:r>
            <a:r>
              <a:rPr lang="fr-FR" sz="2600" b="1" cap="none" spc="-15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pass</a:t>
            </a:r>
            <a:r>
              <a:rPr lang="fr-FR" sz="2600" b="1" cap="none" spc="5" dirty="0">
                <a:latin typeface="Century Gothic"/>
                <a:cs typeface="Century Gothic"/>
              </a:rPr>
              <a:t>e</a:t>
            </a:r>
            <a:r>
              <a:rPr lang="fr-FR" sz="2600" b="1" cap="none" spc="-5" dirty="0">
                <a:latin typeface="Century Gothic"/>
                <a:cs typeface="Century Gothic"/>
              </a:rPr>
              <a:t>por</a:t>
            </a:r>
            <a:r>
              <a:rPr lang="fr-FR" sz="2600" b="1" cap="none" dirty="0">
                <a:latin typeface="Century Gothic"/>
                <a:cs typeface="Century Gothic"/>
              </a:rPr>
              <a:t>t</a:t>
            </a:r>
            <a:r>
              <a:rPr lang="fr-FR" sz="2600" b="1" cap="none" spc="-35" dirty="0">
                <a:latin typeface="Century Gothic"/>
                <a:cs typeface="Century Gothic"/>
              </a:rPr>
              <a:t> </a:t>
            </a:r>
            <a:r>
              <a:rPr lang="fr-FR" sz="2600" b="1" cap="none" dirty="0">
                <a:latin typeface="Century Gothic"/>
                <a:cs typeface="Century Gothic"/>
              </a:rPr>
              <a:t>ou</a:t>
            </a:r>
            <a:r>
              <a:rPr lang="fr-FR" sz="2600" b="1" cap="none" spc="-15" dirty="0">
                <a:latin typeface="Century Gothic"/>
                <a:cs typeface="Century Gothic"/>
              </a:rPr>
              <a:t> </a:t>
            </a:r>
            <a:r>
              <a:rPr lang="fr-FR" sz="2600" b="1" cap="none" dirty="0">
                <a:latin typeface="Century Gothic"/>
                <a:cs typeface="Century Gothic"/>
              </a:rPr>
              <a:t>C</a:t>
            </a:r>
            <a:r>
              <a:rPr lang="fr-FR" sz="2600" b="1" cap="none" spc="5" dirty="0">
                <a:latin typeface="Century Gothic"/>
                <a:cs typeface="Century Gothic"/>
              </a:rPr>
              <a:t>N</a:t>
            </a:r>
            <a:r>
              <a:rPr lang="fr-FR" sz="2600" b="1" cap="none" dirty="0">
                <a:latin typeface="Century Gothic"/>
                <a:cs typeface="Century Gothic"/>
              </a:rPr>
              <a:t>I</a:t>
            </a:r>
            <a:r>
              <a:rPr lang="fr-FR" sz="2600" b="1" cap="none" spc="-40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d</a:t>
            </a:r>
            <a:r>
              <a:rPr lang="fr-FR" sz="2600" b="1" cap="none" dirty="0">
                <a:latin typeface="Century Gothic"/>
                <a:cs typeface="Century Gothic"/>
              </a:rPr>
              <a:t>u responsable</a:t>
            </a:r>
          </a:p>
          <a:p>
            <a:pPr marL="756285" lvl="1" indent="-286385">
              <a:lnSpc>
                <a:spcPct val="110000"/>
              </a:lnSpc>
              <a:spcBef>
                <a:spcPts val="755"/>
              </a:spcBef>
              <a:buClr>
                <a:srgbClr val="033E4E"/>
              </a:buClr>
              <a:buFont typeface="Arial"/>
              <a:buChar char="•"/>
              <a:tabLst>
                <a:tab pos="756920" algn="l"/>
              </a:tabLst>
            </a:pPr>
            <a:r>
              <a:rPr lang="fr-FR" sz="2600" b="1" cap="none" dirty="0">
                <a:latin typeface="Century Gothic"/>
                <a:cs typeface="Century Gothic"/>
              </a:rPr>
              <a:t>P</a:t>
            </a:r>
            <a:r>
              <a:rPr lang="fr-FR" sz="2600" b="1" cap="none" spc="5" dirty="0">
                <a:latin typeface="Century Gothic"/>
                <a:cs typeface="Century Gothic"/>
              </a:rPr>
              <a:t>l</a:t>
            </a:r>
            <a:r>
              <a:rPr lang="fr-FR" sz="2600" b="1" cap="none" dirty="0">
                <a:latin typeface="Century Gothic"/>
                <a:cs typeface="Century Gothic"/>
              </a:rPr>
              <a:t>us</a:t>
            </a:r>
            <a:r>
              <a:rPr lang="fr-FR" sz="2600" b="1" cap="none" spc="-25" dirty="0">
                <a:latin typeface="Century Gothic"/>
                <a:cs typeface="Century Gothic"/>
              </a:rPr>
              <a:t> </a:t>
            </a:r>
            <a:r>
              <a:rPr lang="fr-FR" sz="2600" b="1" cap="none" spc="5" dirty="0">
                <a:latin typeface="Century Gothic"/>
                <a:cs typeface="Century Gothic"/>
              </a:rPr>
              <a:t>l</a:t>
            </a:r>
            <a:r>
              <a:rPr lang="fr-FR" sz="2600" b="1" cap="none" dirty="0">
                <a:latin typeface="Century Gothic"/>
                <a:cs typeface="Century Gothic"/>
              </a:rPr>
              <a:t>a</a:t>
            </a:r>
            <a:r>
              <a:rPr lang="fr-FR" sz="2600" b="1" cap="none" spc="-30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pho</a:t>
            </a:r>
            <a:r>
              <a:rPr lang="fr-FR" sz="2600" b="1" cap="none" spc="10" dirty="0">
                <a:latin typeface="Century Gothic"/>
                <a:cs typeface="Century Gothic"/>
              </a:rPr>
              <a:t>t</a:t>
            </a:r>
            <a:r>
              <a:rPr lang="fr-FR" sz="2600" b="1" cap="none" dirty="0">
                <a:latin typeface="Century Gothic"/>
                <a:cs typeface="Century Gothic"/>
              </a:rPr>
              <a:t>oc</a:t>
            </a:r>
            <a:r>
              <a:rPr lang="fr-FR" sz="2600" b="1" cap="none" spc="-10" dirty="0">
                <a:latin typeface="Century Gothic"/>
                <a:cs typeface="Century Gothic"/>
              </a:rPr>
              <a:t>o</a:t>
            </a:r>
            <a:r>
              <a:rPr lang="fr-FR" sz="2600" b="1" cap="none" spc="-5" dirty="0">
                <a:latin typeface="Century Gothic"/>
                <a:cs typeface="Century Gothic"/>
              </a:rPr>
              <a:t>pi</a:t>
            </a:r>
            <a:r>
              <a:rPr lang="fr-FR" sz="2600" b="1" cap="none" dirty="0">
                <a:latin typeface="Century Gothic"/>
                <a:cs typeface="Century Gothic"/>
              </a:rPr>
              <a:t>e</a:t>
            </a:r>
            <a:r>
              <a:rPr lang="fr-FR" sz="2600" b="1" cap="none" spc="-15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d</a:t>
            </a:r>
            <a:r>
              <a:rPr lang="fr-FR" sz="2600" b="1" cap="none" dirty="0">
                <a:latin typeface="Century Gothic"/>
                <a:cs typeface="Century Gothic"/>
              </a:rPr>
              <a:t>u</a:t>
            </a:r>
            <a:r>
              <a:rPr lang="fr-FR" sz="2600" b="1" cap="none" spc="-15" dirty="0">
                <a:latin typeface="Century Gothic"/>
                <a:cs typeface="Century Gothic"/>
              </a:rPr>
              <a:t> </a:t>
            </a:r>
            <a:r>
              <a:rPr lang="fr-FR" sz="2600" b="1" cap="none" spc="5" dirty="0">
                <a:latin typeface="Century Gothic"/>
                <a:cs typeface="Century Gothic"/>
              </a:rPr>
              <a:t>l</a:t>
            </a:r>
            <a:r>
              <a:rPr lang="fr-FR" sz="2600" b="1" cap="none" spc="-5" dirty="0">
                <a:latin typeface="Century Gothic"/>
                <a:cs typeface="Century Gothic"/>
              </a:rPr>
              <a:t>i</a:t>
            </a:r>
            <a:r>
              <a:rPr lang="fr-FR" sz="2600" b="1" cap="none" spc="5" dirty="0">
                <a:latin typeface="Century Gothic"/>
                <a:cs typeface="Century Gothic"/>
              </a:rPr>
              <a:t>v</a:t>
            </a:r>
            <a:r>
              <a:rPr lang="fr-FR" sz="2600" b="1" cap="none" dirty="0">
                <a:latin typeface="Century Gothic"/>
                <a:cs typeface="Century Gothic"/>
              </a:rPr>
              <a:t>ret</a:t>
            </a:r>
            <a:r>
              <a:rPr lang="fr-FR" sz="2600" b="1" cap="none" spc="-35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d</a:t>
            </a:r>
            <a:r>
              <a:rPr lang="fr-FR" sz="2600" b="1" cap="none" dirty="0">
                <a:latin typeface="Century Gothic"/>
                <a:cs typeface="Century Gothic"/>
              </a:rPr>
              <a:t>e </a:t>
            </a:r>
            <a:r>
              <a:rPr lang="fr-FR" sz="2600" b="1" cap="none" spc="-10" dirty="0">
                <a:latin typeface="Century Gothic"/>
                <a:cs typeface="Century Gothic"/>
              </a:rPr>
              <a:t>f</a:t>
            </a:r>
            <a:r>
              <a:rPr lang="fr-FR" sz="2600" b="1" cap="none" spc="-5" dirty="0">
                <a:latin typeface="Century Gothic"/>
                <a:cs typeface="Century Gothic"/>
              </a:rPr>
              <a:t>amil</a:t>
            </a:r>
            <a:r>
              <a:rPr lang="fr-FR" sz="2600" b="1" cap="none" spc="10" dirty="0">
                <a:latin typeface="Century Gothic"/>
                <a:cs typeface="Century Gothic"/>
              </a:rPr>
              <a:t>l</a:t>
            </a:r>
            <a:r>
              <a:rPr lang="fr-FR" sz="2600" b="1" cap="none" dirty="0">
                <a:latin typeface="Century Gothic"/>
                <a:cs typeface="Century Gothic"/>
              </a:rPr>
              <a:t>e</a:t>
            </a:r>
            <a:r>
              <a:rPr lang="fr-FR" sz="2600" b="1" cap="none" spc="-35" dirty="0">
                <a:latin typeface="Century Gothic"/>
                <a:cs typeface="Century Gothic"/>
              </a:rPr>
              <a:t> </a:t>
            </a:r>
            <a:r>
              <a:rPr lang="fr-FR" sz="2600" b="1" cap="none" spc="-45" dirty="0">
                <a:latin typeface="Century Gothic"/>
                <a:cs typeface="Century Gothic"/>
              </a:rPr>
              <a:t>(</a:t>
            </a:r>
            <a:r>
              <a:rPr lang="fr-FR" sz="2600" b="1" cap="none" spc="-5" dirty="0">
                <a:latin typeface="Century Gothic"/>
                <a:cs typeface="Century Gothic"/>
              </a:rPr>
              <a:t>s</a:t>
            </a:r>
            <a:r>
              <a:rPr lang="fr-FR" sz="2600" b="1" cap="none" dirty="0">
                <a:latin typeface="Century Gothic"/>
                <a:cs typeface="Century Gothic"/>
              </a:rPr>
              <a:t>i</a:t>
            </a:r>
            <a:r>
              <a:rPr lang="fr-FR" sz="2600" b="1" cap="none" spc="25" dirty="0">
                <a:latin typeface="Century Gothic"/>
                <a:cs typeface="Century Gothic"/>
              </a:rPr>
              <a:t> </a:t>
            </a:r>
            <a:r>
              <a:rPr lang="fr-FR" sz="2600" b="1" cap="none" dirty="0">
                <a:latin typeface="Century Gothic"/>
                <a:cs typeface="Century Gothic"/>
              </a:rPr>
              <a:t>nom</a:t>
            </a:r>
            <a:r>
              <a:rPr lang="fr-FR" sz="2600" b="1" cap="none" spc="25" dirty="0">
                <a:latin typeface="Century Gothic"/>
                <a:cs typeface="Century Gothic"/>
              </a:rPr>
              <a:t> </a:t>
            </a:r>
            <a:r>
              <a:rPr lang="fr-FR" sz="2600" b="1" cap="none" spc="-5" dirty="0">
                <a:latin typeface="Century Gothic"/>
                <a:cs typeface="Century Gothic"/>
              </a:rPr>
              <a:t>d</a:t>
            </a:r>
            <a:r>
              <a:rPr lang="fr-FR" sz="2600" b="1" cap="none" spc="-15" dirty="0">
                <a:latin typeface="Century Gothic"/>
                <a:cs typeface="Century Gothic"/>
              </a:rPr>
              <a:t>i</a:t>
            </a:r>
            <a:r>
              <a:rPr lang="fr-FR" sz="2600" b="1" cap="none" dirty="0">
                <a:latin typeface="Century Gothic"/>
                <a:cs typeface="Century Gothic"/>
              </a:rPr>
              <a:t>f</a:t>
            </a:r>
            <a:r>
              <a:rPr lang="fr-FR" sz="2600" b="1" cap="none" spc="-10" dirty="0">
                <a:latin typeface="Century Gothic"/>
                <a:cs typeface="Century Gothic"/>
              </a:rPr>
              <a:t>f</a:t>
            </a:r>
            <a:r>
              <a:rPr lang="fr-FR" sz="2600" b="1" cap="none" dirty="0">
                <a:latin typeface="Century Gothic"/>
                <a:cs typeface="Century Gothic"/>
              </a:rPr>
              <a:t>ér</a:t>
            </a:r>
            <a:r>
              <a:rPr lang="fr-FR" sz="2600" b="1" cap="none" spc="5" dirty="0">
                <a:latin typeface="Century Gothic"/>
                <a:cs typeface="Century Gothic"/>
              </a:rPr>
              <a:t>e</a:t>
            </a:r>
            <a:r>
              <a:rPr lang="fr-FR" sz="2600" b="1" cap="none" dirty="0">
                <a:latin typeface="Century Gothic"/>
                <a:cs typeface="Century Gothic"/>
              </a:rPr>
              <a:t>n</a:t>
            </a:r>
            <a:r>
              <a:rPr lang="fr-FR" sz="2600" b="1" cap="none" spc="15" dirty="0">
                <a:latin typeface="Century Gothic"/>
                <a:cs typeface="Century Gothic"/>
              </a:rPr>
              <a:t>t</a:t>
            </a:r>
            <a:r>
              <a:rPr lang="fr-FR" sz="2600" b="1" cap="none" dirty="0">
                <a:latin typeface="Century Gothic"/>
                <a:cs typeface="Century Gothic"/>
              </a:rPr>
              <a:t>)</a:t>
            </a:r>
            <a:endParaRPr lang="fr-FR" sz="2600" b="1" cap="none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10000"/>
              </a:lnSpc>
              <a:spcBef>
                <a:spcPts val="1625"/>
              </a:spcBef>
              <a:buClr>
                <a:srgbClr val="033E4E"/>
              </a:buClr>
              <a:buFont typeface="Arial"/>
              <a:buChar char="•"/>
              <a:tabLst>
                <a:tab pos="299720" algn="l"/>
              </a:tabLst>
            </a:pPr>
            <a:r>
              <a:rPr lang="fr-FR" sz="2600" b="1" cap="none" dirty="0">
                <a:latin typeface="Century Gothic"/>
              </a:rPr>
              <a:t>Autorisation de voyage électronique (AVE)</a:t>
            </a:r>
          </a:p>
          <a:p>
            <a:pPr marL="0" indent="0">
              <a:lnSpc>
                <a:spcPct val="110000"/>
              </a:lnSpc>
              <a:buNone/>
            </a:pP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49496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48000"/>
                <a:satMod val="110000"/>
                <a:lumMod val="40000"/>
              </a:schemeClr>
              <a:schemeClr val="bg2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1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13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35" name="Rectangle 18">
            <a:extLst>
              <a:ext uri="{FF2B5EF4-FFF2-40B4-BE49-F238E27FC236}">
                <a16:creationId xmlns:a16="http://schemas.microsoft.com/office/drawing/2014/main" id="{783E561E-5448-493F-B0F4-9255A3BF5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2BD9E0-3714-4E40-B311-E0335B002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53442351-6AC1-4238-AE7B-B52722043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neige, extérieur, ciel, skiant&#10;&#10;Description générée automatiquement">
            <a:extLst>
              <a:ext uri="{FF2B5EF4-FFF2-40B4-BE49-F238E27FC236}">
                <a16:creationId xmlns:a16="http://schemas.microsoft.com/office/drawing/2014/main" id="{14B2CD25-88A2-4DEA-9CB0-FDE0A4BC0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82" t="656" r="16275" b="-656"/>
          <a:stretch/>
        </p:blipFill>
        <p:spPr>
          <a:xfrm>
            <a:off x="851762" y="899237"/>
            <a:ext cx="3352830" cy="2740495"/>
          </a:xfrm>
          <a:prstGeom prst="rect">
            <a:avLst/>
          </a:prstGeom>
        </p:spPr>
      </p:pic>
      <p:pic>
        <p:nvPicPr>
          <p:cNvPr id="7" name="Image 6" descr="Une image contenant neige, extérieur, arbre, bâtiment&#10;&#10;Description générée automatiquement">
            <a:extLst>
              <a:ext uri="{FF2B5EF4-FFF2-40B4-BE49-F238E27FC236}">
                <a16:creationId xmlns:a16="http://schemas.microsoft.com/office/drawing/2014/main" id="{23A3BDC8-C011-415E-BBED-101C0F4850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2" r="3" b="3"/>
          <a:stretch/>
        </p:blipFill>
        <p:spPr>
          <a:xfrm>
            <a:off x="8029215" y="899237"/>
            <a:ext cx="3352830" cy="27404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CF28D0D-1504-CCCF-F045-9B77F23F2FAB}"/>
              </a:ext>
            </a:extLst>
          </p:cNvPr>
          <p:cNvSpPr txBox="1"/>
          <p:nvPr/>
        </p:nvSpPr>
        <p:spPr>
          <a:xfrm>
            <a:off x="1155684" y="4019758"/>
            <a:ext cx="9926832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70332">
              <a:spcAft>
                <a:spcPts val="600"/>
              </a:spcAft>
            </a:pPr>
            <a:r>
              <a:rPr lang="fr-FR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Situé au cœur de la nature au Canada, au bord du lac </a:t>
            </a:r>
            <a:r>
              <a:rPr lang="fr-FR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Massawippi</a:t>
            </a:r>
            <a:r>
              <a:rPr lang="fr-FR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ctr" defTabSz="370332">
              <a:spcAft>
                <a:spcPts val="600"/>
              </a:spcAft>
            </a:pPr>
            <a:r>
              <a:rPr lang="fr-FR" sz="2800" dirty="0" smtClean="0"/>
              <a:t>LE CAMPUS</a:t>
            </a:r>
            <a:endParaRPr lang="fr-FR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7B0447-05E1-CD16-08B4-D172A137ED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8318" r="6679"/>
          <a:stretch/>
        </p:blipFill>
        <p:spPr>
          <a:xfrm>
            <a:off x="4337056" y="899238"/>
            <a:ext cx="3564089" cy="27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Freeform: Shape 23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43467" y="643467"/>
            <a:ext cx="3654995" cy="5163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3700" spc="-65" dirty="0">
                <a:solidFill>
                  <a:schemeClr val="accent1"/>
                </a:solidFill>
                <a:latin typeface="+mj-lt"/>
                <a:cs typeface="+mj-cs"/>
              </a:rPr>
              <a:t>E</a:t>
            </a:r>
            <a:r>
              <a:rPr lang="en-US" sz="3700" dirty="0">
                <a:solidFill>
                  <a:schemeClr val="accent1"/>
                </a:solidFill>
                <a:latin typeface="+mj-lt"/>
                <a:cs typeface="+mj-cs"/>
              </a:rPr>
              <a:t>n</a:t>
            </a:r>
            <a:r>
              <a:rPr lang="en-US" sz="3700" spc="-110" dirty="0">
                <a:solidFill>
                  <a:schemeClr val="accent1"/>
                </a:solidFill>
                <a:latin typeface="+mj-lt"/>
                <a:cs typeface="+mj-cs"/>
              </a:rPr>
              <a:t> </a:t>
            </a:r>
            <a:r>
              <a:rPr lang="en-US" sz="3700" spc="-65" dirty="0" err="1">
                <a:solidFill>
                  <a:schemeClr val="accent1"/>
                </a:solidFill>
                <a:latin typeface="+mj-lt"/>
                <a:cs typeface="+mj-cs"/>
              </a:rPr>
              <a:t>bref</a:t>
            </a:r>
            <a:r>
              <a:rPr lang="en-US" sz="3700" spc="-65" dirty="0">
                <a:solidFill>
                  <a:schemeClr val="accent1"/>
                </a:solidFill>
                <a:latin typeface="+mj-lt"/>
                <a:cs typeface="+mj-cs"/>
              </a:rPr>
              <a:t> . . .</a:t>
            </a:r>
            <a:r>
              <a:rPr lang="en-US" sz="3700" dirty="0">
                <a:solidFill>
                  <a:schemeClr val="accent1"/>
                </a:solidFill>
                <a:latin typeface="+mj-lt"/>
                <a:cs typeface="+mj-cs"/>
              </a:rPr>
              <a:t> </a:t>
            </a:r>
            <a:br>
              <a:rPr lang="en-US" sz="3700" dirty="0">
                <a:solidFill>
                  <a:schemeClr val="accent1"/>
                </a:solidFill>
                <a:latin typeface="+mj-lt"/>
                <a:cs typeface="+mj-cs"/>
              </a:rPr>
            </a:br>
            <a:r>
              <a:rPr lang="en-US" sz="3700" dirty="0" err="1">
                <a:solidFill>
                  <a:schemeClr val="accent1"/>
                </a:solidFill>
                <a:latin typeface="+mj-lt"/>
                <a:cs typeface="+mj-cs"/>
              </a:rPr>
              <a:t>SANTé</a:t>
            </a:r>
            <a:endParaRPr lang="en-US" sz="3700" dirty="0">
              <a:solidFill>
                <a:schemeClr val="accent1"/>
              </a:solidFill>
              <a:latin typeface="+mj-lt"/>
              <a:cs typeface="+mj-cs"/>
            </a:endParaRPr>
          </a:p>
        </p:txBody>
      </p:sp>
      <p:sp>
        <p:nvSpPr>
          <p:cNvPr id="31" name="5-Point Star 24">
            <a:extLst>
              <a:ext uri="{FF2B5EF4-FFF2-40B4-BE49-F238E27FC236}">
                <a16:creationId xmlns:a16="http://schemas.microsoft.com/office/drawing/2014/main" id="{89E829E7-17BB-4272-A707-8219BDF46F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29" y="3098827"/>
            <a:ext cx="252644" cy="252644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4673" y="643468"/>
            <a:ext cx="7219475" cy="5163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699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75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Un personnel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formé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aux premiers secours </a:t>
            </a:r>
          </a:p>
          <a:p>
            <a:pPr marL="4699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75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Gestion des PAI</a:t>
            </a:r>
          </a:p>
          <a:p>
            <a:pPr marL="4699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75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Clinique de Ayer’s Cliff</a:t>
            </a:r>
          </a:p>
          <a:p>
            <a:pPr marL="4699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75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all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Centre </a:t>
            </a:r>
            <a:r>
              <a:rPr kumimoji="0" lang="en-US" sz="2800" b="0" i="0" u="none" strike="noStrike" kern="1200" cap="all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Hospitalier</a:t>
            </a:r>
            <a:r>
              <a:rPr kumimoji="0" lang="en-US" sz="2800" b="0" i="0" u="none" strike="noStrike" kern="1200" cap="all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all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universitaire</a:t>
            </a:r>
            <a:r>
              <a:rPr kumimoji="0" lang="en-US" sz="2800" b="0" i="0" u="none" strike="noStrike" kern="1200" cap="all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de </a:t>
            </a:r>
            <a:r>
              <a:rPr kumimoji="0" lang="en-US" sz="2800" b="0" i="0" u="none" strike="noStrike" kern="1200" cap="all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SHerbrook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4699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75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Assurances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scolaires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4699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1275"/>
              </a:spcBef>
              <a:spcAft>
                <a:spcPts val="0"/>
              </a:spcAft>
              <a:buClr>
                <a:srgbClr val="B80E0F"/>
              </a:buClr>
              <a:buSzPct val="1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Assurance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santé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complémentaire</a:t>
            </a:r>
            <a:r>
              <a:rPr kumimoji="0" lang="en-US" sz="28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Obligatoire</a:t>
            </a:r>
            <a:endParaRPr kumimoji="0" lang="en-US" sz="2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2" name="Freeform: Shape 27">
            <a:extLst>
              <a:ext uri="{FF2B5EF4-FFF2-40B4-BE49-F238E27FC236}">
                <a16:creationId xmlns:a16="http://schemas.microsoft.com/office/drawing/2014/main" id="{3E5F7785-4545-4A24-9709-5B34B57482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4704"/>
            <a:ext cx="12192001" cy="493296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468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1F87A-C0ED-4E46-B6D8-64C7445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028" y="864728"/>
            <a:ext cx="5670360" cy="51285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/>
              <a:t>LES VOLS</a:t>
            </a:r>
          </a:p>
        </p:txBody>
      </p:sp>
    </p:spTree>
    <p:extLst>
      <p:ext uri="{BB962C8B-B14F-4D97-AF65-F5344CB8AC3E}">
        <p14:creationId xmlns:p14="http://schemas.microsoft.com/office/powerpoint/2010/main" val="4525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COMPAGNIE AIR TRANSAT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8940F6B4-CE45-9C87-D156-018FAC779A6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12776801"/>
              </p:ext>
            </p:extLst>
          </p:nvPr>
        </p:nvGraphicFramePr>
        <p:xfrm>
          <a:off x="685800" y="2063750"/>
          <a:ext cx="10394950" cy="3710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07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r>
              <a:rPr lang="fr-FR" sz="4800">
                <a:solidFill>
                  <a:srgbClr val="FFFFFF"/>
                </a:solidFill>
              </a:rPr>
              <a:t>LEs bagages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5111886" y="685800"/>
            <a:ext cx="5968621" cy="4688785"/>
          </a:xfrm>
        </p:spPr>
        <p:txBody>
          <a:bodyPr>
            <a:normAutofit/>
          </a:bodyPr>
          <a:lstStyle/>
          <a:p>
            <a:pPr lvl="0"/>
            <a:r>
              <a:rPr lang="fr-FR" sz="4000" dirty="0"/>
              <a:t>Valise en </a:t>
            </a:r>
            <a:r>
              <a:rPr lang="fr-FR" sz="4000" dirty="0" err="1"/>
              <a:t>soute</a:t>
            </a:r>
            <a:r>
              <a:rPr lang="fr-FR" sz="4000" dirty="0"/>
              <a:t> (23 kg)</a:t>
            </a:r>
          </a:p>
          <a:p>
            <a:pPr lvl="0"/>
            <a:r>
              <a:rPr lang="fr-FR" sz="4000" dirty="0"/>
              <a:t>Bagage cabine</a:t>
            </a:r>
          </a:p>
          <a:p>
            <a:pPr lvl="0"/>
            <a:r>
              <a:rPr lang="fr-FR" sz="4000" dirty="0"/>
              <a:t>Petit Sac à dos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9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809B23-EC40-425A-B89A-F9CE4F0631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solidFill>
              <a:srgbClr val="7F7F7F"/>
            </a:solidFill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fr-FR" sz="4800"/>
              <a:t>Dans vos bagages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286933" y="2226681"/>
            <a:ext cx="9618133" cy="358629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 </a:t>
            </a: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vêtements adaptés au froid et aux sports d’hiver (Chaussures, pantalon, blouson, gants…) </a:t>
            </a:r>
          </a:p>
          <a:p>
            <a:pPr lvl="0"/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Chaussures de sport (pour les activités sportives en intérieur)</a:t>
            </a:r>
          </a:p>
          <a:p>
            <a:pPr lvl="0"/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Chaussons pour l’intérieur</a:t>
            </a:r>
          </a:p>
          <a:p>
            <a:pPr lvl="0"/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Affaires de toilette dont serviette de toilette</a:t>
            </a:r>
          </a:p>
          <a:p>
            <a:pPr lvl="0"/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protection soleil (lunettes de ski, crème solaire, stick à lèvres…)</a:t>
            </a:r>
          </a:p>
          <a:p>
            <a:pPr lvl="0"/>
            <a:endParaRPr lang="fr-FR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Linge de lit (Draps, couette, oreiller, housses…) Fournis sur place</a:t>
            </a:r>
          </a:p>
          <a:p>
            <a:pPr marL="0" indent="0">
              <a:buNone/>
            </a:pPr>
            <a:endParaRPr lang="fr-FR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809B23-EC40-425A-B89A-F9CE4F0631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10905067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solidFill>
              <a:srgbClr val="7F7F7F"/>
            </a:solidFill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6933" y="1061660"/>
            <a:ext cx="9618133" cy="1043108"/>
          </a:xfrm>
        </p:spPr>
        <p:txBody>
          <a:bodyPr>
            <a:normAutofit/>
          </a:bodyPr>
          <a:lstStyle/>
          <a:p>
            <a:pPr algn="ctr"/>
            <a:r>
              <a:rPr lang="fr-FR" sz="4800"/>
              <a:t>Dans vos bagages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286933" y="2226681"/>
            <a:ext cx="9618133" cy="3586290"/>
          </a:xfrm>
        </p:spPr>
        <p:txBody>
          <a:bodyPr>
            <a:normAutofit/>
          </a:bodyPr>
          <a:lstStyle/>
          <a:p>
            <a:pPr lv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Une prise universelle  (avec étiquette nominative)</a:t>
            </a:r>
          </a:p>
          <a:p>
            <a:pPr lv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Affaires scolaires (1 cahier, stylos… pour les cours)</a:t>
            </a:r>
          </a:p>
          <a:p>
            <a:pPr lv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Argent de poche en dollars canadiens (toutes les dépenses sont incluses dans le prix du séjour exceptées les dépenses personnelles)</a:t>
            </a:r>
          </a:p>
          <a:p>
            <a:pPr lv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Sac à dos pour les petits déplacements </a:t>
            </a:r>
          </a:p>
          <a:p>
            <a:pPr lvl="0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Cadenas</a:t>
            </a:r>
          </a:p>
          <a:p>
            <a:pPr lvl="0"/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Passeport </a:t>
            </a:r>
          </a:p>
        </p:txBody>
      </p:sp>
    </p:spTree>
    <p:extLst>
      <p:ext uri="{BB962C8B-B14F-4D97-AF65-F5344CB8AC3E}">
        <p14:creationId xmlns:p14="http://schemas.microsoft.com/office/powerpoint/2010/main" val="13232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88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9248" y="984388"/>
            <a:ext cx="9945819" cy="37889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0260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65063" y="1897943"/>
            <a:ext cx="6544491" cy="30969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55" y="1593668"/>
            <a:ext cx="8149307" cy="38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4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3" y="700767"/>
            <a:ext cx="11686903" cy="55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683933"/>
            <a:ext cx="11878491" cy="56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55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792837" cy="1151965"/>
          </a:xfrm>
        </p:spPr>
        <p:txBody>
          <a:bodyPr>
            <a:normAutofit/>
          </a:bodyPr>
          <a:lstStyle/>
          <a:p>
            <a:r>
              <a:rPr lang="fr-FR" dirty="0" smtClean="0"/>
              <a:t>DES COURS D’anglais</a:t>
            </a:r>
            <a:endParaRPr lang="fr-FR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BFB59AF0-87C0-D391-CA4A-E08DCF7E65C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99080002"/>
              </p:ext>
            </p:extLst>
          </p:nvPr>
        </p:nvGraphicFramePr>
        <p:xfrm>
          <a:off x="685800" y="2063750"/>
          <a:ext cx="10793413" cy="390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90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007C41E-6B23-454B-8891-7FA3F06018AF" descr="PHOTO-2023-03-27-13-17-15.jpg">
            <a:extLst>
              <a:ext uri="{FF2B5EF4-FFF2-40B4-BE49-F238E27FC236}">
                <a16:creationId xmlns:a16="http://schemas.microsoft.com/office/drawing/2014/main" id="{89E1FEBF-32D2-F6EB-1CF6-A7529B00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19" y="0"/>
            <a:ext cx="12261875" cy="689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72171" y="635752"/>
            <a:ext cx="6374097" cy="1151965"/>
          </a:xfrm>
        </p:spPr>
        <p:txBody>
          <a:bodyPr>
            <a:normAutofit/>
          </a:bodyPr>
          <a:lstStyle/>
          <a:p>
            <a:r>
              <a:rPr lang="fr-FR" sz="4200" dirty="0"/>
              <a:t>des activités de plein air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5472171" y="1787717"/>
            <a:ext cx="6380777" cy="1641283"/>
          </a:xfrm>
        </p:spPr>
        <p:txBody>
          <a:bodyPr>
            <a:normAutofit/>
          </a:bodyPr>
          <a:lstStyle/>
          <a:p>
            <a:r>
              <a:rPr lang="fr-FR" dirty="0"/>
              <a:t> ski alpin</a:t>
            </a:r>
          </a:p>
          <a:p>
            <a:r>
              <a:rPr lang="fr-FR" dirty="0"/>
              <a:t> Balade en </a:t>
            </a:r>
            <a:r>
              <a:rPr lang="fr-FR" dirty="0" smtClean="0"/>
              <a:t>raquettes </a:t>
            </a:r>
            <a:endParaRPr lang="fr-FR" dirty="0"/>
          </a:p>
          <a:p>
            <a:r>
              <a:rPr lang="fr-FR" dirty="0"/>
              <a:t>patin et hockey sur glace, luge… </a:t>
            </a:r>
          </a:p>
        </p:txBody>
      </p:sp>
      <p:pic>
        <p:nvPicPr>
          <p:cNvPr id="6" name="EBE4559A-D924-4DF5-B558-82B5260E1F5F" descr="PHOTO-2023-03-27-13-18-07.jpg">
            <a:extLst>
              <a:ext uri="{FF2B5EF4-FFF2-40B4-BE49-F238E27FC236}">
                <a16:creationId xmlns:a16="http://schemas.microsoft.com/office/drawing/2014/main" id="{05ECAB3D-A1F2-F990-83B7-711ACD28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32" y="132412"/>
            <a:ext cx="3987730" cy="2990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7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Grand événem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Grand événem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 événem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2_Grand événem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632</Words>
  <Application>Microsoft Office PowerPoint</Application>
  <PresentationFormat>Grand écran</PresentationFormat>
  <Paragraphs>130</Paragraphs>
  <Slides>46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Century Gothic</vt:lpstr>
      <vt:lpstr>Impact</vt:lpstr>
      <vt:lpstr>Times New Roman</vt:lpstr>
      <vt:lpstr>Wingdings</vt:lpstr>
      <vt:lpstr>Grand événement</vt:lpstr>
      <vt:lpstr>2_Grand événement</vt:lpstr>
      <vt:lpstr>Séjour canada </vt:lpstr>
      <vt:lpstr>SEJOUR …</vt:lpstr>
      <vt:lpstr>Accueil sur notre campus  à Ayer’s Cliff</vt:lpstr>
      <vt:lpstr>Présentation PowerPoint</vt:lpstr>
      <vt:lpstr>Présentation PowerPoint</vt:lpstr>
      <vt:lpstr>Présentation PowerPoint</vt:lpstr>
      <vt:lpstr>Présentation PowerPoint</vt:lpstr>
      <vt:lpstr>DES COURS D’anglais</vt:lpstr>
      <vt:lpstr>des activités de plein air</vt:lpstr>
      <vt:lpstr>Présentation PowerPoint</vt:lpstr>
      <vt:lpstr>L’expérience de l’exotisme hivernal</vt:lpstr>
      <vt:lpstr>Développement  de l’autonomie</vt:lpstr>
      <vt:lpstr>D’autres activités</vt:lpstr>
      <vt:lpstr>L’hébergement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repas</vt:lpstr>
      <vt:lpstr>Découverte de deux métropoles nord-américaines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Infos pratiques</vt:lpstr>
      <vt:lpstr>La communication</vt:lpstr>
      <vt:lpstr>Présentation PowerPoint</vt:lpstr>
      <vt:lpstr>Calendrier prévisionnel</vt:lpstr>
      <vt:lpstr>winter camp</vt:lpstr>
      <vt:lpstr>Coût du séjour – ECHELONNEMENT DES PAIEMENTS</vt:lpstr>
      <vt:lpstr>Des initiatives solidaires</vt:lpstr>
      <vt:lpstr>Frais d’annulation</vt:lpstr>
      <vt:lpstr>Formalités Documents à fournir</vt:lpstr>
      <vt:lpstr>En bref . . .  SANTé</vt:lpstr>
      <vt:lpstr>LES VOLS</vt:lpstr>
      <vt:lpstr>COMPAGNIE AIR TRANSAT</vt:lpstr>
      <vt:lpstr>LEs bagages</vt:lpstr>
      <vt:lpstr>Dans vos bagages</vt:lpstr>
      <vt:lpstr>Dans vos bagages</vt:lpstr>
      <vt:lpstr>Merci de votre attention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 ayer’s cliff</dc:title>
  <dc:creator>Boyer Francis</dc:creator>
  <cp:lastModifiedBy>Herve CHAVEROCHE</cp:lastModifiedBy>
  <cp:revision>66</cp:revision>
  <cp:lastPrinted>2018-12-11T10:50:31Z</cp:lastPrinted>
  <dcterms:created xsi:type="dcterms:W3CDTF">2016-11-14T11:59:20Z</dcterms:created>
  <dcterms:modified xsi:type="dcterms:W3CDTF">2025-09-29T07:55:48Z</dcterms:modified>
</cp:coreProperties>
</file>