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50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3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71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67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44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21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33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98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82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15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7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A9185-6A14-425A-9AE8-4E693D7E11AF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805-2A83-4B04-881E-A22657979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39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10879" y="252695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EXPOSITION AUTOPORTRAITS 2026</a:t>
            </a:r>
            <a:br>
              <a:rPr lang="fr-FR" dirty="0"/>
            </a:br>
            <a:r>
              <a:rPr lang="fr-FR" sz="3100" b="1" dirty="0"/>
              <a:t>Classes de 3</a:t>
            </a:r>
            <a:r>
              <a:rPr lang="fr-FR" sz="3100" b="1" baseline="30000" dirty="0"/>
              <a:t>e</a:t>
            </a:r>
            <a:r>
              <a:rPr lang="fr-FR" sz="3100" b="1" dirty="0"/>
              <a:t> Simone de Beauvoir et Stan Lee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757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908" y="289056"/>
            <a:ext cx="10515600" cy="6319134"/>
          </a:xfrm>
        </p:spPr>
        <p:txBody>
          <a:bodyPr>
            <a:normAutofit fontScale="70000" lnSpcReduction="20000"/>
          </a:bodyPr>
          <a:lstStyle/>
          <a:p>
            <a:pPr algn="ctr" fontAlgn="base"/>
            <a:r>
              <a:rPr lang="fr-FR" sz="4000" dirty="0"/>
              <a:t>Cette année encore, les 3e Stan Lee et Simone de Beauvoir ont réalisé une exposition de leurs autoportraits sans visage : </a:t>
            </a:r>
          </a:p>
          <a:p>
            <a:pPr marL="0" indent="0" algn="ctr" fontAlgn="base">
              <a:buNone/>
            </a:pPr>
            <a:r>
              <a:rPr lang="fr-FR" sz="4000" dirty="0"/>
              <a:t>« M’as-tu vu? » </a:t>
            </a:r>
          </a:p>
          <a:p>
            <a:pPr marL="0" indent="0" algn="ctr" fontAlgn="base">
              <a:buNone/>
            </a:pPr>
            <a:r>
              <a:rPr lang="fr-FR" sz="4000" dirty="0"/>
              <a:t>« 60 moi sans visage » </a:t>
            </a:r>
          </a:p>
          <a:p>
            <a:pPr marL="0" indent="0" algn="ctr" fontAlgn="base">
              <a:buNone/>
            </a:pPr>
            <a:br>
              <a:rPr lang="fr-FR" sz="4000" dirty="0"/>
            </a:br>
            <a:endParaRPr lang="fr-FR" sz="4000" dirty="0"/>
          </a:p>
          <a:p>
            <a:pPr algn="ctr" fontAlgn="base"/>
            <a:r>
              <a:rPr lang="fr-FR" sz="4000" dirty="0"/>
              <a:t>Mené en Français, ce projet est le fil rouge de l’année : ateliers d’écriture, tables rondes, recherches de sources d’inspiration, visites et lectures sont venu nourrir cette quête de soi, ô combien mouvante pour des adolescents en pleine transformation. </a:t>
            </a:r>
          </a:p>
          <a:p>
            <a:pPr marL="0" indent="0" algn="ctr" fontAlgn="base">
              <a:buNone/>
            </a:pPr>
            <a:br>
              <a:rPr lang="fr-FR" sz="4000" dirty="0"/>
            </a:br>
            <a:endParaRPr lang="fr-FR" sz="4000" dirty="0"/>
          </a:p>
          <a:p>
            <a:pPr algn="ctr" fontAlgn="base"/>
            <a:r>
              <a:rPr lang="fr-FR" sz="4000" dirty="0"/>
              <a:t>Merci à chacun d’entre eux de s’être emparé de cette proposition avec élan et sincérité! </a:t>
            </a:r>
          </a:p>
          <a:p>
            <a:pPr marL="0" indent="0" algn="ctr" fontAlgn="base">
              <a:buNone/>
            </a:pPr>
            <a:br>
              <a:rPr lang="fr-FR" sz="4000" dirty="0"/>
            </a:br>
            <a:endParaRPr lang="fr-FR" sz="4000" dirty="0"/>
          </a:p>
          <a:p>
            <a:pPr marL="0" indent="0" algn="ctr" fontAlgn="base">
              <a:buNone/>
            </a:pPr>
            <a:r>
              <a:rPr lang="fr-FR" sz="4000" dirty="0"/>
              <a:t>(Projet qui a pu être présenté dans le cadre de l’oral du DNB)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01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99" y="115478"/>
            <a:ext cx="5016435" cy="66885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914" y="968348"/>
            <a:ext cx="6453833" cy="46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15" y="806828"/>
            <a:ext cx="4054076" cy="54054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054" y="303253"/>
            <a:ext cx="4696316" cy="62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656" y="299301"/>
            <a:ext cx="5948314" cy="44612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70" y="2771088"/>
            <a:ext cx="5305195" cy="39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1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373" y="870211"/>
            <a:ext cx="5151748" cy="38638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50" y="5186623"/>
            <a:ext cx="1755301" cy="11151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16" y="2045616"/>
            <a:ext cx="6285584" cy="47141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6" y="410764"/>
            <a:ext cx="4607612" cy="24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03" y="997670"/>
            <a:ext cx="6649040" cy="49867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6015" y="978816"/>
            <a:ext cx="6699317" cy="50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3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0620" y="984147"/>
            <a:ext cx="6515757" cy="48868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802" y="991219"/>
            <a:ext cx="6496902" cy="48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18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1" y="644950"/>
            <a:ext cx="8128000" cy="609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65" y="188536"/>
            <a:ext cx="4258102" cy="54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25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129</Words>
  <Application>Microsoft Office PowerPoint</Application>
  <PresentationFormat>Grand écran</PresentationFormat>
  <Paragraphs>10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EXPOSITION AUTOPORTRAITS 2026 Classes de 3e Simone de Beauvoir et Stan Lee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EXPOSITION AUTOPORTRAITS Classes de 3e Simone de Beauvoir et Stan Lee</dc:title>
  <dc:creator>Herve CHAVEROCHE</dc:creator>
  <cp:lastModifiedBy>Herve CHAVEROCHE</cp:lastModifiedBy>
  <cp:revision>6</cp:revision>
  <dcterms:created xsi:type="dcterms:W3CDTF">2026-06-07T14:11:30Z</dcterms:created>
  <dcterms:modified xsi:type="dcterms:W3CDTF">2026-06-08T07:56:23Z</dcterms:modified>
</cp:coreProperties>
</file>